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51" r:id="rId3"/>
    <p:sldMasterId id="2147483654" r:id="rId4"/>
    <p:sldMasterId id="2147483657" r:id="rId5"/>
    <p:sldMasterId id="2147483660" r:id="rId6"/>
    <p:sldMasterId id="2147483663" r:id="rId7"/>
    <p:sldMasterId id="2147483666" r:id="rId8"/>
    <p:sldMasterId id="2147483669" r:id="rId9"/>
    <p:sldMasterId id="2147483672" r:id="rId10"/>
    <p:sldMasterId id="2147483675" r:id="rId11"/>
    <p:sldMasterId id="2147483678" r:id="rId12"/>
    <p:sldMasterId id="2147483681" r:id="rId13"/>
    <p:sldMasterId id="2147483684" r:id="rId14"/>
    <p:sldMasterId id="2147483687" r:id="rId15"/>
    <p:sldMasterId id="2147483690" r:id="rId16"/>
    <p:sldMasterId id="2147483693" r:id="rId17"/>
    <p:sldMasterId id="2147483696" r:id="rId18"/>
  </p:sldMasterIdLst>
  <p:notesMasterIdLst>
    <p:notesMasterId r:id="rId38"/>
  </p:notesMasterIdLst>
  <p:sldIdLst>
    <p:sldId id="312" r:id="rId19"/>
    <p:sldId id="257" r:id="rId20"/>
    <p:sldId id="274" r:id="rId21"/>
    <p:sldId id="284" r:id="rId22"/>
    <p:sldId id="264" r:id="rId23"/>
    <p:sldId id="294" r:id="rId24"/>
    <p:sldId id="303" r:id="rId25"/>
    <p:sldId id="331" r:id="rId26"/>
    <p:sldId id="332" r:id="rId27"/>
    <p:sldId id="333" r:id="rId28"/>
    <p:sldId id="334" r:id="rId29"/>
    <p:sldId id="335" r:id="rId30"/>
    <p:sldId id="272" r:id="rId31"/>
    <p:sldId id="336" r:id="rId32"/>
    <p:sldId id="337" r:id="rId33"/>
    <p:sldId id="338" r:id="rId34"/>
    <p:sldId id="259" r:id="rId35"/>
    <p:sldId id="266" r:id="rId36"/>
    <p:sldId id="339" r:id="rId37"/>
  </p:sldIdLst>
  <p:sldSz cx="12192000" cy="6858000"/>
  <p:notesSz cx="7103745" cy="10234295"/>
  <p:embeddedFontLst>
    <p:embeddedFont>
      <p:font typeface="微软雅黑" panose="020B0503020204020204" charset="-122"/>
      <p:regular r:id="rId43"/>
    </p:embeddedFont>
    <p:embeddedFont>
      <p:font typeface="楷体" panose="02010609060101010101" charset="-122"/>
      <p:regular r:id="rId44"/>
    </p:embeddedFont>
    <p:embeddedFont>
      <p:font typeface="华文中宋" panose="02010600040101010101" charset="-122"/>
      <p:regular r:id="rId45"/>
    </p:embeddedFont>
    <p:embeddedFont>
      <p:font typeface="Calibri" panose="020F0502020204030204" charset="0"/>
      <p:regular r:id="rId46"/>
      <p:bold r:id="rId47"/>
      <p:italic r:id="rId48"/>
      <p:boldItalic r:id="rId49"/>
    </p:embeddedFont>
    <p:embeddedFont>
      <p:font typeface="黑体" panose="02010609060101010101" charset="-122"/>
      <p:regular r:id="rId50"/>
    </p:embeddedFont>
  </p:embeddedFontLst>
  <p:custDataLst>
    <p:tags r:id="rId5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4EA2"/>
    <a:srgbClr val="000000"/>
    <a:srgbClr val="D3FEDA"/>
    <a:srgbClr val="CCECFF"/>
    <a:srgbClr val="FFCCFF"/>
    <a:srgbClr val="FFA3FF"/>
    <a:srgbClr val="ABD980"/>
    <a:srgbClr val="EF9A7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 Type="http://schemas.openxmlformats.org/officeDocument/2006/relationships/slideMaster" Target="slideMasters/slideMaster5.xml"/><Relationship Id="rId51" Type="http://schemas.openxmlformats.org/officeDocument/2006/relationships/tags" Target="tags/tag54.xml"/><Relationship Id="rId50" Type="http://schemas.openxmlformats.org/officeDocument/2006/relationships/font" Target="fonts/font8.fntdata"/><Relationship Id="rId5" Type="http://schemas.openxmlformats.org/officeDocument/2006/relationships/slideMaster" Target="slideMasters/slideMaster4.xml"/><Relationship Id="rId49" Type="http://schemas.openxmlformats.org/officeDocument/2006/relationships/font" Target="fonts/font7.fntdata"/><Relationship Id="rId48" Type="http://schemas.openxmlformats.org/officeDocument/2006/relationships/font" Target="fonts/font6.fntdata"/><Relationship Id="rId47" Type="http://schemas.openxmlformats.org/officeDocument/2006/relationships/font" Target="fonts/font5.fntdata"/><Relationship Id="rId46" Type="http://schemas.openxmlformats.org/officeDocument/2006/relationships/font" Target="fonts/font4.fntdata"/><Relationship Id="rId45" Type="http://schemas.openxmlformats.org/officeDocument/2006/relationships/font" Target="fonts/font3.fntdata"/><Relationship Id="rId44" Type="http://schemas.openxmlformats.org/officeDocument/2006/relationships/font" Target="fonts/font2.fntdata"/><Relationship Id="rId43" Type="http://schemas.openxmlformats.org/officeDocument/2006/relationships/font" Target="fonts/font1.fntdata"/><Relationship Id="rId42" Type="http://schemas.openxmlformats.org/officeDocument/2006/relationships/commentAuthors" Target="commentAuthors.xml"/><Relationship Id="rId41" Type="http://schemas.openxmlformats.org/officeDocument/2006/relationships/tableStyles" Target="tableStyles.xml"/><Relationship Id="rId40" Type="http://schemas.openxmlformats.org/officeDocument/2006/relationships/viewProps" Target="viewProps.xml"/><Relationship Id="rId4" Type="http://schemas.openxmlformats.org/officeDocument/2006/relationships/slideMaster" Target="slideMasters/slideMaster3.xml"/><Relationship Id="rId39" Type="http://schemas.openxmlformats.org/officeDocument/2006/relationships/presProps" Target="presProps.xml"/><Relationship Id="rId38" Type="http://schemas.openxmlformats.org/officeDocument/2006/relationships/notesMaster" Target="notesMasters/notesMaster1.xml"/><Relationship Id="rId37" Type="http://schemas.openxmlformats.org/officeDocument/2006/relationships/slide" Target="slides/slide19.xml"/><Relationship Id="rId36" Type="http://schemas.openxmlformats.org/officeDocument/2006/relationships/slide" Target="slides/slide18.xml"/><Relationship Id="rId35" Type="http://schemas.openxmlformats.org/officeDocument/2006/relationships/slide" Target="slides/slide17.xml"/><Relationship Id="rId34" Type="http://schemas.openxmlformats.org/officeDocument/2006/relationships/slide" Target="slides/slide16.xml"/><Relationship Id="rId33" Type="http://schemas.openxmlformats.org/officeDocument/2006/relationships/slide" Target="slides/slide15.xml"/><Relationship Id="rId32" Type="http://schemas.openxmlformats.org/officeDocument/2006/relationships/slide" Target="slides/slide14.xml"/><Relationship Id="rId31" Type="http://schemas.openxmlformats.org/officeDocument/2006/relationships/slide" Target="slides/slide13.xml"/><Relationship Id="rId30" Type="http://schemas.openxmlformats.org/officeDocument/2006/relationships/slide" Target="slides/slide12.xml"/><Relationship Id="rId3" Type="http://schemas.openxmlformats.org/officeDocument/2006/relationships/slideMaster" Target="slideMasters/slideMaster2.xml"/><Relationship Id="rId29" Type="http://schemas.openxmlformats.org/officeDocument/2006/relationships/slide" Target="slides/slide11.xml"/><Relationship Id="rId28" Type="http://schemas.openxmlformats.org/officeDocument/2006/relationships/slide" Target="slides/slide10.xml"/><Relationship Id="rId27" Type="http://schemas.openxmlformats.org/officeDocument/2006/relationships/slide" Target="slides/slide9.xml"/><Relationship Id="rId26" Type="http://schemas.openxmlformats.org/officeDocument/2006/relationships/slide" Target="slides/slide8.xml"/><Relationship Id="rId25" Type="http://schemas.openxmlformats.org/officeDocument/2006/relationships/slide" Target="slides/slide7.xml"/><Relationship Id="rId24" Type="http://schemas.openxmlformats.org/officeDocument/2006/relationships/slide" Target="slides/slide6.xml"/><Relationship Id="rId23" Type="http://schemas.openxmlformats.org/officeDocument/2006/relationships/slide" Target="slides/slide5.xml"/><Relationship Id="rId22" Type="http://schemas.openxmlformats.org/officeDocument/2006/relationships/slide" Target="slides/slide4.xml"/><Relationship Id="rId21" Type="http://schemas.openxmlformats.org/officeDocument/2006/relationships/slide" Target="slides/slide3.xml"/><Relationship Id="rId20" Type="http://schemas.openxmlformats.org/officeDocument/2006/relationships/slide" Target="slides/slide2.xml"/><Relationship Id="rId2" Type="http://schemas.openxmlformats.org/officeDocument/2006/relationships/theme" Target="theme/theme1.xml"/><Relationship Id="rId19" Type="http://schemas.openxmlformats.org/officeDocument/2006/relationships/slide" Target="slides/slide1.xml"/><Relationship Id="rId18" Type="http://schemas.openxmlformats.org/officeDocument/2006/relationships/slideMaster" Target="slideMasters/slideMaster17.xml"/><Relationship Id="rId17" Type="http://schemas.openxmlformats.org/officeDocument/2006/relationships/slideMaster" Target="slideMasters/slideMaster16.xml"/><Relationship Id="rId16" Type="http://schemas.openxmlformats.org/officeDocument/2006/relationships/slideMaster" Target="slideMasters/slideMaster15.xml"/><Relationship Id="rId15" Type="http://schemas.openxmlformats.org/officeDocument/2006/relationships/slideMaster" Target="slideMasters/slideMaster14.xml"/><Relationship Id="rId14" Type="http://schemas.openxmlformats.org/officeDocument/2006/relationships/slideMaster" Target="slideMasters/slideMaster13.xml"/><Relationship Id="rId13" Type="http://schemas.openxmlformats.org/officeDocument/2006/relationships/slideMaster" Target="slideMasters/slideMaster12.xml"/><Relationship Id="rId12" Type="http://schemas.openxmlformats.org/officeDocument/2006/relationships/slideMaster" Target="slideMasters/slideMaster1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2.png>
</file>

<file path=ppt/media/image3.GIF>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Master" Target="../slideMasters/slideMaster8.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Master" Target="../slideMasters/slideMaster10.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Master" Target="../slideMasters/slideMaster1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Master" Target="../slideMasters/slideMaster1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Master" Target="../slideMasters/slideMaster1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4.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Master" Target="../slideMasters/slideMaster14.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5.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Master" Target="../slideMasters/slideMaster15.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6.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Master" Target="../slideMasters/slideMaster16.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7.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Master" Target="../slideMasters/slideMaster17.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showMasterSp="0">
  <p:cSld name="空白">
    <p:bg>
      <p:bgPr>
        <a:solidFill>
          <a:schemeClr val="bg1"/>
        </a:solidFill>
        <a:effectLst/>
      </p:bgPr>
    </p:bg>
    <p:spTree>
      <p:nvGrpSpPr>
        <p:cNvPr id="1" name=""/>
        <p:cNvGrpSpPr/>
        <p:nvPr/>
      </p:nvGrpSpPr>
      <p:grpSpPr>
        <a:xfrm>
          <a:off x="0" y="0"/>
          <a:ext cx="0" cy="0"/>
          <a:chOff x="0" y="0"/>
          <a:chExt cx="0" cy="0"/>
        </a:xfrm>
      </p:grpSpPr>
      <p:sp>
        <p:nvSpPr>
          <p:cNvPr id="8" name="任意多边形 7"/>
          <p:cNvSpPr/>
          <p:nvPr userDrawn="1"/>
        </p:nvSpPr>
        <p:spPr>
          <a:xfrm>
            <a:off x="-14605" y="6107430"/>
            <a:ext cx="2994660" cy="764540"/>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userDrawn="1"/>
        </p:nvPicPr>
        <p:blipFill>
          <a:blip r:embed="rId2"/>
          <a:srcRect l="28441" t="12500" r="4922"/>
          <a:stretch>
            <a:fillRect/>
          </a:stretch>
        </p:blipFill>
        <p:spPr>
          <a:xfrm>
            <a:off x="-8255" y="6406515"/>
            <a:ext cx="1169035" cy="465455"/>
          </a:xfrm>
          <a:prstGeom prst="snip1Rect">
            <a:avLst/>
          </a:prstGeom>
        </p:spPr>
      </p:pic>
      <p:sp>
        <p:nvSpPr>
          <p:cNvPr id="12" name="任意多边形 11"/>
          <p:cNvSpPr/>
          <p:nvPr userDrawn="1"/>
        </p:nvSpPr>
        <p:spPr>
          <a:xfrm flipH="1" flipV="1">
            <a:off x="9203055" y="-635"/>
            <a:ext cx="2995295" cy="763206"/>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4" name="图片 13" descr="中雅培粹"/>
          <p:cNvPicPr>
            <a:picLocks noChangeAspect="1"/>
          </p:cNvPicPr>
          <p:nvPr userDrawn="1"/>
        </p:nvPicPr>
        <p:blipFill>
          <a:blip r:embed="rId3"/>
          <a:stretch>
            <a:fillRect/>
          </a:stretch>
        </p:blipFill>
        <p:spPr>
          <a:xfrm>
            <a:off x="11512550" y="-635"/>
            <a:ext cx="590550" cy="564515"/>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自定义版式">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showMasterSp="0">
  <p:cSld name="空白">
    <p:bg>
      <p:bgPr>
        <a:solidFill>
          <a:schemeClr val="bg1"/>
        </a:solidFill>
        <a:effectLst/>
      </p:bgPr>
    </p:bg>
    <p:spTree>
      <p:nvGrpSpPr>
        <p:cNvPr id="1" name=""/>
        <p:cNvGrpSpPr/>
        <p:nvPr/>
      </p:nvGrpSpPr>
      <p:grpSpPr>
        <a:xfrm>
          <a:off x="0" y="0"/>
          <a:ext cx="0" cy="0"/>
          <a:chOff x="0" y="0"/>
          <a:chExt cx="0" cy="0"/>
        </a:xfrm>
      </p:grpSpPr>
      <p:sp>
        <p:nvSpPr>
          <p:cNvPr id="8" name="任意多边形 7"/>
          <p:cNvSpPr/>
          <p:nvPr userDrawn="1"/>
        </p:nvSpPr>
        <p:spPr>
          <a:xfrm>
            <a:off x="-14605" y="6107430"/>
            <a:ext cx="2994660" cy="764540"/>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userDrawn="1"/>
        </p:nvPicPr>
        <p:blipFill>
          <a:blip r:embed="rId2"/>
          <a:srcRect l="28441" t="12500" r="4922"/>
          <a:stretch>
            <a:fillRect/>
          </a:stretch>
        </p:blipFill>
        <p:spPr>
          <a:xfrm>
            <a:off x="-8255" y="6406515"/>
            <a:ext cx="1169035" cy="465455"/>
          </a:xfrm>
          <a:prstGeom prst="snip1Rect">
            <a:avLst/>
          </a:prstGeom>
        </p:spPr>
      </p:pic>
      <p:sp>
        <p:nvSpPr>
          <p:cNvPr id="12" name="任意多边形 11"/>
          <p:cNvSpPr/>
          <p:nvPr userDrawn="1"/>
        </p:nvSpPr>
        <p:spPr>
          <a:xfrm flipH="1" flipV="1">
            <a:off x="9203055" y="-635"/>
            <a:ext cx="2995295" cy="763206"/>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4" name="图片 13" descr="中雅培粹"/>
          <p:cNvPicPr>
            <a:picLocks noChangeAspect="1"/>
          </p:cNvPicPr>
          <p:nvPr userDrawn="1"/>
        </p:nvPicPr>
        <p:blipFill>
          <a:blip r:embed="rId3"/>
          <a:stretch>
            <a:fillRect/>
          </a:stretch>
        </p:blipFill>
        <p:spPr>
          <a:xfrm>
            <a:off x="11512550" y="-635"/>
            <a:ext cx="590550" cy="564515"/>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自定义版式">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showMasterSp="0">
  <p:cSld name="空白">
    <p:bg>
      <p:bgPr>
        <a:solidFill>
          <a:schemeClr val="bg1"/>
        </a:solidFill>
        <a:effectLst/>
      </p:bgPr>
    </p:bg>
    <p:spTree>
      <p:nvGrpSpPr>
        <p:cNvPr id="1" name=""/>
        <p:cNvGrpSpPr/>
        <p:nvPr/>
      </p:nvGrpSpPr>
      <p:grpSpPr>
        <a:xfrm>
          <a:off x="0" y="0"/>
          <a:ext cx="0" cy="0"/>
          <a:chOff x="0" y="0"/>
          <a:chExt cx="0" cy="0"/>
        </a:xfrm>
      </p:grpSpPr>
      <p:sp>
        <p:nvSpPr>
          <p:cNvPr id="8" name="任意多边形 7"/>
          <p:cNvSpPr/>
          <p:nvPr userDrawn="1"/>
        </p:nvSpPr>
        <p:spPr>
          <a:xfrm>
            <a:off x="-14605" y="6107430"/>
            <a:ext cx="2994660" cy="764540"/>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userDrawn="1"/>
        </p:nvPicPr>
        <p:blipFill>
          <a:blip r:embed="rId2"/>
          <a:srcRect l="28441" t="12500" r="4922"/>
          <a:stretch>
            <a:fillRect/>
          </a:stretch>
        </p:blipFill>
        <p:spPr>
          <a:xfrm>
            <a:off x="-8255" y="6406515"/>
            <a:ext cx="1169035" cy="465455"/>
          </a:xfrm>
          <a:prstGeom prst="snip1Rect">
            <a:avLst/>
          </a:prstGeom>
        </p:spPr>
      </p:pic>
      <p:sp>
        <p:nvSpPr>
          <p:cNvPr id="12" name="任意多边形 11"/>
          <p:cNvSpPr/>
          <p:nvPr userDrawn="1"/>
        </p:nvSpPr>
        <p:spPr>
          <a:xfrm flipH="1" flipV="1">
            <a:off x="9203055" y="-635"/>
            <a:ext cx="2995295" cy="763206"/>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4" name="图片 13" descr="中雅培粹"/>
          <p:cNvPicPr>
            <a:picLocks noChangeAspect="1"/>
          </p:cNvPicPr>
          <p:nvPr userDrawn="1"/>
        </p:nvPicPr>
        <p:blipFill>
          <a:blip r:embed="rId3"/>
          <a:stretch>
            <a:fillRect/>
          </a:stretch>
        </p:blipFill>
        <p:spPr>
          <a:xfrm>
            <a:off x="11512550" y="-635"/>
            <a:ext cx="590550" cy="564515"/>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自定义版式">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showMasterSp="0">
  <p:cSld name="空白">
    <p:bg>
      <p:bgPr>
        <a:solidFill>
          <a:schemeClr val="bg1"/>
        </a:solidFill>
        <a:effectLst/>
      </p:bgPr>
    </p:bg>
    <p:spTree>
      <p:nvGrpSpPr>
        <p:cNvPr id="1" name=""/>
        <p:cNvGrpSpPr/>
        <p:nvPr/>
      </p:nvGrpSpPr>
      <p:grpSpPr>
        <a:xfrm>
          <a:off x="0" y="0"/>
          <a:ext cx="0" cy="0"/>
          <a:chOff x="0" y="0"/>
          <a:chExt cx="0" cy="0"/>
        </a:xfrm>
      </p:grpSpPr>
      <p:sp>
        <p:nvSpPr>
          <p:cNvPr id="8" name="任意多边形 7"/>
          <p:cNvSpPr/>
          <p:nvPr userDrawn="1"/>
        </p:nvSpPr>
        <p:spPr>
          <a:xfrm>
            <a:off x="-14605" y="6107430"/>
            <a:ext cx="2994660" cy="764540"/>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userDrawn="1"/>
        </p:nvPicPr>
        <p:blipFill>
          <a:blip r:embed="rId2"/>
          <a:srcRect l="28441" t="12500" r="4922"/>
          <a:stretch>
            <a:fillRect/>
          </a:stretch>
        </p:blipFill>
        <p:spPr>
          <a:xfrm>
            <a:off x="-8255" y="6406515"/>
            <a:ext cx="1169035" cy="465455"/>
          </a:xfrm>
          <a:prstGeom prst="snip1Rect">
            <a:avLst/>
          </a:prstGeom>
        </p:spPr>
      </p:pic>
      <p:sp>
        <p:nvSpPr>
          <p:cNvPr id="12" name="任意多边形 11"/>
          <p:cNvSpPr/>
          <p:nvPr userDrawn="1"/>
        </p:nvSpPr>
        <p:spPr>
          <a:xfrm flipH="1" flipV="1">
            <a:off x="9203055" y="-635"/>
            <a:ext cx="2995295" cy="763206"/>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4" name="图片 13" descr="中雅培粹"/>
          <p:cNvPicPr>
            <a:picLocks noChangeAspect="1"/>
          </p:cNvPicPr>
          <p:nvPr userDrawn="1"/>
        </p:nvPicPr>
        <p:blipFill>
          <a:blip r:embed="rId3"/>
          <a:stretch>
            <a:fillRect/>
          </a:stretch>
        </p:blipFill>
        <p:spPr>
          <a:xfrm>
            <a:off x="11512550" y="-635"/>
            <a:ext cx="590550" cy="564515"/>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自定义版式">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showMasterSp="0">
  <p:cSld name="空白">
    <p:bg>
      <p:bgPr>
        <a:solidFill>
          <a:schemeClr val="bg1"/>
        </a:solidFill>
        <a:effectLst/>
      </p:bgPr>
    </p:bg>
    <p:spTree>
      <p:nvGrpSpPr>
        <p:cNvPr id="1" name=""/>
        <p:cNvGrpSpPr/>
        <p:nvPr/>
      </p:nvGrpSpPr>
      <p:grpSpPr>
        <a:xfrm>
          <a:off x="0" y="0"/>
          <a:ext cx="0" cy="0"/>
          <a:chOff x="0" y="0"/>
          <a:chExt cx="0" cy="0"/>
        </a:xfrm>
      </p:grpSpPr>
      <p:sp>
        <p:nvSpPr>
          <p:cNvPr id="8" name="任意多边形 7"/>
          <p:cNvSpPr/>
          <p:nvPr userDrawn="1"/>
        </p:nvSpPr>
        <p:spPr>
          <a:xfrm>
            <a:off x="-14605" y="6107430"/>
            <a:ext cx="2994660" cy="764540"/>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userDrawn="1"/>
        </p:nvPicPr>
        <p:blipFill>
          <a:blip r:embed="rId2"/>
          <a:srcRect l="28441" t="12500" r="4922"/>
          <a:stretch>
            <a:fillRect/>
          </a:stretch>
        </p:blipFill>
        <p:spPr>
          <a:xfrm>
            <a:off x="-8255" y="6406515"/>
            <a:ext cx="1169035" cy="465455"/>
          </a:xfrm>
          <a:prstGeom prst="snip1Rect">
            <a:avLst/>
          </a:prstGeom>
        </p:spPr>
      </p:pic>
      <p:sp>
        <p:nvSpPr>
          <p:cNvPr id="12" name="任意多边形 11"/>
          <p:cNvSpPr/>
          <p:nvPr userDrawn="1"/>
        </p:nvSpPr>
        <p:spPr>
          <a:xfrm flipH="1" flipV="1">
            <a:off x="9203055" y="-635"/>
            <a:ext cx="2995295" cy="763206"/>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4" name="图片 13" descr="中雅培粹"/>
          <p:cNvPicPr>
            <a:picLocks noChangeAspect="1"/>
          </p:cNvPicPr>
          <p:nvPr userDrawn="1"/>
        </p:nvPicPr>
        <p:blipFill>
          <a:blip r:embed="rId3"/>
          <a:stretch>
            <a:fillRect/>
          </a:stretch>
        </p:blipFill>
        <p:spPr>
          <a:xfrm>
            <a:off x="11512550" y="-635"/>
            <a:ext cx="590550" cy="564515"/>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自定义版式">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showMasterSp="0">
  <p:cSld name="空白">
    <p:bg>
      <p:bgPr>
        <a:solidFill>
          <a:schemeClr val="bg1"/>
        </a:solidFill>
        <a:effectLst/>
      </p:bgPr>
    </p:bg>
    <p:spTree>
      <p:nvGrpSpPr>
        <p:cNvPr id="1" name=""/>
        <p:cNvGrpSpPr/>
        <p:nvPr/>
      </p:nvGrpSpPr>
      <p:grpSpPr>
        <a:xfrm>
          <a:off x="0" y="0"/>
          <a:ext cx="0" cy="0"/>
          <a:chOff x="0" y="0"/>
          <a:chExt cx="0" cy="0"/>
        </a:xfrm>
      </p:grpSpPr>
      <p:sp>
        <p:nvSpPr>
          <p:cNvPr id="8" name="任意多边形 7"/>
          <p:cNvSpPr/>
          <p:nvPr userDrawn="1"/>
        </p:nvSpPr>
        <p:spPr>
          <a:xfrm>
            <a:off x="-14605" y="6107430"/>
            <a:ext cx="2994660" cy="764540"/>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userDrawn="1"/>
        </p:nvPicPr>
        <p:blipFill>
          <a:blip r:embed="rId2"/>
          <a:srcRect l="28441" t="12500" r="4922"/>
          <a:stretch>
            <a:fillRect/>
          </a:stretch>
        </p:blipFill>
        <p:spPr>
          <a:xfrm>
            <a:off x="-8255" y="6406515"/>
            <a:ext cx="1169035" cy="465455"/>
          </a:xfrm>
          <a:prstGeom prst="snip1Rect">
            <a:avLst/>
          </a:prstGeom>
        </p:spPr>
      </p:pic>
      <p:sp>
        <p:nvSpPr>
          <p:cNvPr id="12" name="任意多边形 11"/>
          <p:cNvSpPr/>
          <p:nvPr userDrawn="1"/>
        </p:nvSpPr>
        <p:spPr>
          <a:xfrm flipH="1" flipV="1">
            <a:off x="9203055" y="-635"/>
            <a:ext cx="2995295" cy="763206"/>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4" name="图片 13" descr="中雅培粹"/>
          <p:cNvPicPr>
            <a:picLocks noChangeAspect="1"/>
          </p:cNvPicPr>
          <p:nvPr userDrawn="1"/>
        </p:nvPicPr>
        <p:blipFill>
          <a:blip r:embed="rId3"/>
          <a:stretch>
            <a:fillRect/>
          </a:stretch>
        </p:blipFill>
        <p:spPr>
          <a:xfrm>
            <a:off x="11512550" y="-635"/>
            <a:ext cx="590550" cy="564515"/>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showMasterSp="0">
  <p:cSld name="空白">
    <p:bg>
      <p:bgPr>
        <a:solidFill>
          <a:schemeClr val="bg1"/>
        </a:solidFill>
        <a:effectLst/>
      </p:bgPr>
    </p:bg>
    <p:spTree>
      <p:nvGrpSpPr>
        <p:cNvPr id="1" name=""/>
        <p:cNvGrpSpPr/>
        <p:nvPr/>
      </p:nvGrpSpPr>
      <p:grpSpPr>
        <a:xfrm>
          <a:off x="0" y="0"/>
          <a:ext cx="0" cy="0"/>
          <a:chOff x="0" y="0"/>
          <a:chExt cx="0" cy="0"/>
        </a:xfrm>
      </p:grpSpPr>
      <p:sp>
        <p:nvSpPr>
          <p:cNvPr id="8" name="任意多边形 7"/>
          <p:cNvSpPr/>
          <p:nvPr userDrawn="1"/>
        </p:nvSpPr>
        <p:spPr>
          <a:xfrm>
            <a:off x="-14605" y="6107430"/>
            <a:ext cx="2994660" cy="764540"/>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userDrawn="1"/>
        </p:nvPicPr>
        <p:blipFill>
          <a:blip r:embed="rId2"/>
          <a:srcRect l="28441" t="12500" r="4922"/>
          <a:stretch>
            <a:fillRect/>
          </a:stretch>
        </p:blipFill>
        <p:spPr>
          <a:xfrm>
            <a:off x="-8255" y="6406515"/>
            <a:ext cx="1169035" cy="465455"/>
          </a:xfrm>
          <a:prstGeom prst="snip1Rect">
            <a:avLst/>
          </a:prstGeom>
        </p:spPr>
      </p:pic>
      <p:sp>
        <p:nvSpPr>
          <p:cNvPr id="12" name="任意多边形 11"/>
          <p:cNvSpPr/>
          <p:nvPr userDrawn="1"/>
        </p:nvSpPr>
        <p:spPr>
          <a:xfrm flipH="1" flipV="1">
            <a:off x="9203055" y="-635"/>
            <a:ext cx="2995295" cy="763206"/>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4" name="图片 13" descr="中雅培粹"/>
          <p:cNvPicPr>
            <a:picLocks noChangeAspect="1"/>
          </p:cNvPicPr>
          <p:nvPr userDrawn="1"/>
        </p:nvPicPr>
        <p:blipFill>
          <a:blip r:embed="rId3"/>
          <a:stretch>
            <a:fillRect/>
          </a:stretch>
        </p:blipFill>
        <p:spPr>
          <a:xfrm>
            <a:off x="11512550" y="-635"/>
            <a:ext cx="590550" cy="564515"/>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自定义版式">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showMasterSp="0">
  <p:cSld name="空白">
    <p:bg>
      <p:bgPr>
        <a:solidFill>
          <a:schemeClr val="bg1"/>
        </a:solidFill>
        <a:effectLst/>
      </p:bgPr>
    </p:bg>
    <p:spTree>
      <p:nvGrpSpPr>
        <p:cNvPr id="1" name=""/>
        <p:cNvGrpSpPr/>
        <p:nvPr/>
      </p:nvGrpSpPr>
      <p:grpSpPr>
        <a:xfrm>
          <a:off x="0" y="0"/>
          <a:ext cx="0" cy="0"/>
          <a:chOff x="0" y="0"/>
          <a:chExt cx="0" cy="0"/>
        </a:xfrm>
      </p:grpSpPr>
      <p:sp>
        <p:nvSpPr>
          <p:cNvPr id="8" name="任意多边形 7"/>
          <p:cNvSpPr/>
          <p:nvPr userDrawn="1"/>
        </p:nvSpPr>
        <p:spPr>
          <a:xfrm>
            <a:off x="-14605" y="6107430"/>
            <a:ext cx="2994660" cy="764540"/>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userDrawn="1"/>
        </p:nvPicPr>
        <p:blipFill>
          <a:blip r:embed="rId2"/>
          <a:srcRect l="28441" t="12500" r="4922"/>
          <a:stretch>
            <a:fillRect/>
          </a:stretch>
        </p:blipFill>
        <p:spPr>
          <a:xfrm>
            <a:off x="-8255" y="6406515"/>
            <a:ext cx="1169035" cy="465455"/>
          </a:xfrm>
          <a:prstGeom prst="snip1Rect">
            <a:avLst/>
          </a:prstGeom>
        </p:spPr>
      </p:pic>
      <p:sp>
        <p:nvSpPr>
          <p:cNvPr id="12" name="任意多边形 11"/>
          <p:cNvSpPr/>
          <p:nvPr userDrawn="1"/>
        </p:nvSpPr>
        <p:spPr>
          <a:xfrm flipH="1" flipV="1">
            <a:off x="9203055" y="-635"/>
            <a:ext cx="2995295" cy="763206"/>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4" name="图片 13" descr="中雅培粹"/>
          <p:cNvPicPr>
            <a:picLocks noChangeAspect="1"/>
          </p:cNvPicPr>
          <p:nvPr userDrawn="1"/>
        </p:nvPicPr>
        <p:blipFill>
          <a:blip r:embed="rId3"/>
          <a:stretch>
            <a:fillRect/>
          </a:stretch>
        </p:blipFill>
        <p:spPr>
          <a:xfrm>
            <a:off x="11512550" y="-635"/>
            <a:ext cx="590550" cy="564515"/>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自定义版式">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showMasterSp="0">
  <p:cSld name="空白">
    <p:bg>
      <p:bgPr>
        <a:solidFill>
          <a:schemeClr val="bg1"/>
        </a:solidFill>
        <a:effectLst/>
      </p:bgPr>
    </p:bg>
    <p:spTree>
      <p:nvGrpSpPr>
        <p:cNvPr id="1" name=""/>
        <p:cNvGrpSpPr/>
        <p:nvPr/>
      </p:nvGrpSpPr>
      <p:grpSpPr>
        <a:xfrm>
          <a:off x="0" y="0"/>
          <a:ext cx="0" cy="0"/>
          <a:chOff x="0" y="0"/>
          <a:chExt cx="0" cy="0"/>
        </a:xfrm>
      </p:grpSpPr>
      <p:sp>
        <p:nvSpPr>
          <p:cNvPr id="8" name="任意多边形 7"/>
          <p:cNvSpPr/>
          <p:nvPr userDrawn="1"/>
        </p:nvSpPr>
        <p:spPr>
          <a:xfrm>
            <a:off x="-14605" y="6107430"/>
            <a:ext cx="2994660" cy="764540"/>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userDrawn="1"/>
        </p:nvPicPr>
        <p:blipFill>
          <a:blip r:embed="rId2"/>
          <a:srcRect l="28441" t="12500" r="4922"/>
          <a:stretch>
            <a:fillRect/>
          </a:stretch>
        </p:blipFill>
        <p:spPr>
          <a:xfrm>
            <a:off x="-8255" y="6406515"/>
            <a:ext cx="1169035" cy="465455"/>
          </a:xfrm>
          <a:prstGeom prst="snip1Rect">
            <a:avLst/>
          </a:prstGeom>
        </p:spPr>
      </p:pic>
      <p:sp>
        <p:nvSpPr>
          <p:cNvPr id="12" name="任意多边形 11"/>
          <p:cNvSpPr/>
          <p:nvPr userDrawn="1"/>
        </p:nvSpPr>
        <p:spPr>
          <a:xfrm flipH="1" flipV="1">
            <a:off x="9203055" y="-635"/>
            <a:ext cx="2995295" cy="763206"/>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4" name="图片 13" descr="中雅培粹"/>
          <p:cNvPicPr>
            <a:picLocks noChangeAspect="1"/>
          </p:cNvPicPr>
          <p:nvPr userDrawn="1"/>
        </p:nvPicPr>
        <p:blipFill>
          <a:blip r:embed="rId3"/>
          <a:stretch>
            <a:fillRect/>
          </a:stretch>
        </p:blipFill>
        <p:spPr>
          <a:xfrm>
            <a:off x="11512550" y="-635"/>
            <a:ext cx="590550" cy="564515"/>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自定义版式">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showMasterSp="0">
  <p:cSld name="空白">
    <p:bg>
      <p:bgPr>
        <a:solidFill>
          <a:schemeClr val="bg1"/>
        </a:solidFill>
        <a:effectLst/>
      </p:bgPr>
    </p:bg>
    <p:spTree>
      <p:nvGrpSpPr>
        <p:cNvPr id="1" name=""/>
        <p:cNvGrpSpPr/>
        <p:nvPr/>
      </p:nvGrpSpPr>
      <p:grpSpPr>
        <a:xfrm>
          <a:off x="0" y="0"/>
          <a:ext cx="0" cy="0"/>
          <a:chOff x="0" y="0"/>
          <a:chExt cx="0" cy="0"/>
        </a:xfrm>
      </p:grpSpPr>
      <p:sp>
        <p:nvSpPr>
          <p:cNvPr id="8" name="任意多边形 7"/>
          <p:cNvSpPr/>
          <p:nvPr userDrawn="1"/>
        </p:nvSpPr>
        <p:spPr>
          <a:xfrm>
            <a:off x="-14605" y="6107430"/>
            <a:ext cx="2994660" cy="764540"/>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userDrawn="1"/>
        </p:nvPicPr>
        <p:blipFill>
          <a:blip r:embed="rId2"/>
          <a:srcRect l="28441" t="12500" r="4922"/>
          <a:stretch>
            <a:fillRect/>
          </a:stretch>
        </p:blipFill>
        <p:spPr>
          <a:xfrm>
            <a:off x="-8255" y="6406515"/>
            <a:ext cx="1169035" cy="465455"/>
          </a:xfrm>
          <a:prstGeom prst="snip1Rect">
            <a:avLst/>
          </a:prstGeom>
        </p:spPr>
      </p:pic>
      <p:sp>
        <p:nvSpPr>
          <p:cNvPr id="12" name="任意多边形 11"/>
          <p:cNvSpPr/>
          <p:nvPr userDrawn="1"/>
        </p:nvSpPr>
        <p:spPr>
          <a:xfrm flipH="1" flipV="1">
            <a:off x="9203055" y="-635"/>
            <a:ext cx="2995295" cy="763206"/>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4" name="图片 13" descr="中雅培粹"/>
          <p:cNvPicPr>
            <a:picLocks noChangeAspect="1"/>
          </p:cNvPicPr>
          <p:nvPr userDrawn="1"/>
        </p:nvPicPr>
        <p:blipFill>
          <a:blip r:embed="rId3"/>
          <a:stretch>
            <a:fillRect/>
          </a:stretch>
        </p:blipFill>
        <p:spPr>
          <a:xfrm>
            <a:off x="11512550" y="-635"/>
            <a:ext cx="590550" cy="564515"/>
          </a:xfrm>
          <a:prstGeom prst="rect">
            <a:avLst/>
          </a:prstGeom>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自定义版式">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showMasterSp="0">
  <p:cSld name="空白">
    <p:bg>
      <p:bgPr>
        <a:solidFill>
          <a:schemeClr val="bg1"/>
        </a:solidFill>
        <a:effectLst/>
      </p:bgPr>
    </p:bg>
    <p:spTree>
      <p:nvGrpSpPr>
        <p:cNvPr id="1" name=""/>
        <p:cNvGrpSpPr/>
        <p:nvPr/>
      </p:nvGrpSpPr>
      <p:grpSpPr>
        <a:xfrm>
          <a:off x="0" y="0"/>
          <a:ext cx="0" cy="0"/>
          <a:chOff x="0" y="0"/>
          <a:chExt cx="0" cy="0"/>
        </a:xfrm>
      </p:grpSpPr>
      <p:sp>
        <p:nvSpPr>
          <p:cNvPr id="8" name="任意多边形 7"/>
          <p:cNvSpPr/>
          <p:nvPr userDrawn="1"/>
        </p:nvSpPr>
        <p:spPr>
          <a:xfrm>
            <a:off x="-14605" y="6107430"/>
            <a:ext cx="2994660" cy="764540"/>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userDrawn="1"/>
        </p:nvPicPr>
        <p:blipFill>
          <a:blip r:embed="rId2"/>
          <a:srcRect l="28441" t="12500" r="4922"/>
          <a:stretch>
            <a:fillRect/>
          </a:stretch>
        </p:blipFill>
        <p:spPr>
          <a:xfrm>
            <a:off x="-8255" y="6406515"/>
            <a:ext cx="1169035" cy="465455"/>
          </a:xfrm>
          <a:prstGeom prst="snip1Rect">
            <a:avLst/>
          </a:prstGeom>
        </p:spPr>
      </p:pic>
      <p:sp>
        <p:nvSpPr>
          <p:cNvPr id="12" name="任意多边形 11"/>
          <p:cNvSpPr/>
          <p:nvPr userDrawn="1"/>
        </p:nvSpPr>
        <p:spPr>
          <a:xfrm flipH="1" flipV="1">
            <a:off x="9203055" y="-635"/>
            <a:ext cx="2995295" cy="763206"/>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4" name="图片 13" descr="中雅培粹"/>
          <p:cNvPicPr>
            <a:picLocks noChangeAspect="1"/>
          </p:cNvPicPr>
          <p:nvPr userDrawn="1"/>
        </p:nvPicPr>
        <p:blipFill>
          <a:blip r:embed="rId3"/>
          <a:stretch>
            <a:fillRect/>
          </a:stretch>
        </p:blipFill>
        <p:spPr>
          <a:xfrm>
            <a:off x="11512550" y="-635"/>
            <a:ext cx="590550" cy="564515"/>
          </a:xfrm>
          <a:prstGeom prst="rect">
            <a:avLst/>
          </a:prstGeom>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自定义版式">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showMasterSp="0">
  <p:cSld name="空白">
    <p:bg>
      <p:bgPr>
        <a:solidFill>
          <a:schemeClr val="bg1"/>
        </a:solidFill>
        <a:effectLst/>
      </p:bgPr>
    </p:bg>
    <p:spTree>
      <p:nvGrpSpPr>
        <p:cNvPr id="1" name=""/>
        <p:cNvGrpSpPr/>
        <p:nvPr/>
      </p:nvGrpSpPr>
      <p:grpSpPr>
        <a:xfrm>
          <a:off x="0" y="0"/>
          <a:ext cx="0" cy="0"/>
          <a:chOff x="0" y="0"/>
          <a:chExt cx="0" cy="0"/>
        </a:xfrm>
      </p:grpSpPr>
      <p:sp>
        <p:nvSpPr>
          <p:cNvPr id="8" name="任意多边形 7"/>
          <p:cNvSpPr/>
          <p:nvPr userDrawn="1"/>
        </p:nvSpPr>
        <p:spPr>
          <a:xfrm>
            <a:off x="-14605" y="6107430"/>
            <a:ext cx="2994660" cy="764540"/>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userDrawn="1"/>
        </p:nvPicPr>
        <p:blipFill>
          <a:blip r:embed="rId2"/>
          <a:srcRect l="28441" t="12500" r="4922"/>
          <a:stretch>
            <a:fillRect/>
          </a:stretch>
        </p:blipFill>
        <p:spPr>
          <a:xfrm>
            <a:off x="-8255" y="6406515"/>
            <a:ext cx="1169035" cy="465455"/>
          </a:xfrm>
          <a:prstGeom prst="snip1Rect">
            <a:avLst/>
          </a:prstGeom>
        </p:spPr>
      </p:pic>
      <p:sp>
        <p:nvSpPr>
          <p:cNvPr id="12" name="任意多边形 11"/>
          <p:cNvSpPr/>
          <p:nvPr userDrawn="1"/>
        </p:nvSpPr>
        <p:spPr>
          <a:xfrm flipH="1" flipV="1">
            <a:off x="9203055" y="-635"/>
            <a:ext cx="2995295" cy="763206"/>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4" name="图片 13" descr="中雅培粹"/>
          <p:cNvPicPr>
            <a:picLocks noChangeAspect="1"/>
          </p:cNvPicPr>
          <p:nvPr userDrawn="1"/>
        </p:nvPicPr>
        <p:blipFill>
          <a:blip r:embed="rId3"/>
          <a:stretch>
            <a:fillRect/>
          </a:stretch>
        </p:blipFill>
        <p:spPr>
          <a:xfrm>
            <a:off x="11512550" y="-635"/>
            <a:ext cx="590550" cy="564515"/>
          </a:xfrm>
          <a:prstGeom prst="rect">
            <a:avLst/>
          </a:prstGeom>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自定义版式">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showMasterSp="0">
  <p:cSld name="空白">
    <p:bg>
      <p:bgPr>
        <a:solidFill>
          <a:schemeClr val="bg1"/>
        </a:solidFill>
        <a:effectLst/>
      </p:bgPr>
    </p:bg>
    <p:spTree>
      <p:nvGrpSpPr>
        <p:cNvPr id="1" name=""/>
        <p:cNvGrpSpPr/>
        <p:nvPr/>
      </p:nvGrpSpPr>
      <p:grpSpPr>
        <a:xfrm>
          <a:off x="0" y="0"/>
          <a:ext cx="0" cy="0"/>
          <a:chOff x="0" y="0"/>
          <a:chExt cx="0" cy="0"/>
        </a:xfrm>
      </p:grpSpPr>
      <p:sp>
        <p:nvSpPr>
          <p:cNvPr id="8" name="任意多边形 7"/>
          <p:cNvSpPr/>
          <p:nvPr userDrawn="1"/>
        </p:nvSpPr>
        <p:spPr>
          <a:xfrm>
            <a:off x="-14605" y="6107430"/>
            <a:ext cx="2994660" cy="764540"/>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userDrawn="1"/>
        </p:nvPicPr>
        <p:blipFill>
          <a:blip r:embed="rId2"/>
          <a:srcRect l="28441" t="12500" r="4922"/>
          <a:stretch>
            <a:fillRect/>
          </a:stretch>
        </p:blipFill>
        <p:spPr>
          <a:xfrm>
            <a:off x="-8255" y="6406515"/>
            <a:ext cx="1169035" cy="465455"/>
          </a:xfrm>
          <a:prstGeom prst="snip1Rect">
            <a:avLst/>
          </a:prstGeom>
        </p:spPr>
      </p:pic>
      <p:sp>
        <p:nvSpPr>
          <p:cNvPr id="12" name="任意多边形 11"/>
          <p:cNvSpPr/>
          <p:nvPr userDrawn="1"/>
        </p:nvSpPr>
        <p:spPr>
          <a:xfrm flipH="1" flipV="1">
            <a:off x="9203055" y="-635"/>
            <a:ext cx="2995295" cy="763206"/>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4" name="图片 13" descr="中雅培粹"/>
          <p:cNvPicPr>
            <a:picLocks noChangeAspect="1"/>
          </p:cNvPicPr>
          <p:nvPr userDrawn="1"/>
        </p:nvPicPr>
        <p:blipFill>
          <a:blip r:embed="rId3"/>
          <a:stretch>
            <a:fillRect/>
          </a:stretch>
        </p:blipFill>
        <p:spPr>
          <a:xfrm>
            <a:off x="11512550" y="-635"/>
            <a:ext cx="590550" cy="564515"/>
          </a:xfrm>
          <a:prstGeom prst="rect">
            <a:avLst/>
          </a:prstGeom>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自定义版式">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showMasterSp="0">
  <p:cSld name="空白">
    <p:bg>
      <p:bgPr>
        <a:solidFill>
          <a:schemeClr val="bg1"/>
        </a:solidFill>
        <a:effectLst/>
      </p:bgPr>
    </p:bg>
    <p:spTree>
      <p:nvGrpSpPr>
        <p:cNvPr id="1" name=""/>
        <p:cNvGrpSpPr/>
        <p:nvPr/>
      </p:nvGrpSpPr>
      <p:grpSpPr>
        <a:xfrm>
          <a:off x="0" y="0"/>
          <a:ext cx="0" cy="0"/>
          <a:chOff x="0" y="0"/>
          <a:chExt cx="0" cy="0"/>
        </a:xfrm>
      </p:grpSpPr>
      <p:sp>
        <p:nvSpPr>
          <p:cNvPr id="8" name="任意多边形 7"/>
          <p:cNvSpPr/>
          <p:nvPr userDrawn="1"/>
        </p:nvSpPr>
        <p:spPr>
          <a:xfrm>
            <a:off x="-14605" y="6107430"/>
            <a:ext cx="2994660" cy="764540"/>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userDrawn="1"/>
        </p:nvPicPr>
        <p:blipFill>
          <a:blip r:embed="rId2"/>
          <a:srcRect l="28441" t="12500" r="4922"/>
          <a:stretch>
            <a:fillRect/>
          </a:stretch>
        </p:blipFill>
        <p:spPr>
          <a:xfrm>
            <a:off x="-8255" y="6406515"/>
            <a:ext cx="1169035" cy="465455"/>
          </a:xfrm>
          <a:prstGeom prst="snip1Rect">
            <a:avLst/>
          </a:prstGeom>
        </p:spPr>
      </p:pic>
      <p:sp>
        <p:nvSpPr>
          <p:cNvPr id="12" name="任意多边形 11"/>
          <p:cNvSpPr/>
          <p:nvPr userDrawn="1"/>
        </p:nvSpPr>
        <p:spPr>
          <a:xfrm flipH="1" flipV="1">
            <a:off x="9203055" y="-635"/>
            <a:ext cx="2995295" cy="763206"/>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4" name="图片 13" descr="中雅培粹"/>
          <p:cNvPicPr>
            <a:picLocks noChangeAspect="1"/>
          </p:cNvPicPr>
          <p:nvPr userDrawn="1"/>
        </p:nvPicPr>
        <p:blipFill>
          <a:blip r:embed="rId3"/>
          <a:stretch>
            <a:fillRect/>
          </a:stretch>
        </p:blipFill>
        <p:spPr>
          <a:xfrm>
            <a:off x="11512550" y="-635"/>
            <a:ext cx="590550" cy="564515"/>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showMasterSp="0">
  <p:cSld name="空白">
    <p:bg>
      <p:bgPr>
        <a:solidFill>
          <a:schemeClr val="bg1"/>
        </a:solidFill>
        <a:effectLst/>
      </p:bgPr>
    </p:bg>
    <p:spTree>
      <p:nvGrpSpPr>
        <p:cNvPr id="1" name=""/>
        <p:cNvGrpSpPr/>
        <p:nvPr/>
      </p:nvGrpSpPr>
      <p:grpSpPr>
        <a:xfrm>
          <a:off x="0" y="0"/>
          <a:ext cx="0" cy="0"/>
          <a:chOff x="0" y="0"/>
          <a:chExt cx="0" cy="0"/>
        </a:xfrm>
      </p:grpSpPr>
      <p:sp>
        <p:nvSpPr>
          <p:cNvPr id="8" name="任意多边形 7"/>
          <p:cNvSpPr/>
          <p:nvPr userDrawn="1"/>
        </p:nvSpPr>
        <p:spPr>
          <a:xfrm>
            <a:off x="-14605" y="6107430"/>
            <a:ext cx="2994660" cy="764540"/>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userDrawn="1"/>
        </p:nvPicPr>
        <p:blipFill>
          <a:blip r:embed="rId2"/>
          <a:srcRect l="28441" t="12500" r="4922"/>
          <a:stretch>
            <a:fillRect/>
          </a:stretch>
        </p:blipFill>
        <p:spPr>
          <a:xfrm>
            <a:off x="-8255" y="6406515"/>
            <a:ext cx="1169035" cy="465455"/>
          </a:xfrm>
          <a:prstGeom prst="snip1Rect">
            <a:avLst/>
          </a:prstGeom>
        </p:spPr>
      </p:pic>
      <p:sp>
        <p:nvSpPr>
          <p:cNvPr id="12" name="任意多边形 11"/>
          <p:cNvSpPr/>
          <p:nvPr userDrawn="1"/>
        </p:nvSpPr>
        <p:spPr>
          <a:xfrm flipH="1" flipV="1">
            <a:off x="9203055" y="-635"/>
            <a:ext cx="2995295" cy="763206"/>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4" name="图片 13" descr="中雅培粹"/>
          <p:cNvPicPr>
            <a:picLocks noChangeAspect="1"/>
          </p:cNvPicPr>
          <p:nvPr userDrawn="1"/>
        </p:nvPicPr>
        <p:blipFill>
          <a:blip r:embed="rId3"/>
          <a:stretch>
            <a:fillRect/>
          </a:stretch>
        </p:blipFill>
        <p:spPr>
          <a:xfrm>
            <a:off x="11512550" y="-635"/>
            <a:ext cx="590550" cy="564515"/>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showMasterSp="0">
  <p:cSld name="空白">
    <p:bg>
      <p:bgPr>
        <a:solidFill>
          <a:schemeClr val="bg1"/>
        </a:solidFill>
        <a:effectLst/>
      </p:bgPr>
    </p:bg>
    <p:spTree>
      <p:nvGrpSpPr>
        <p:cNvPr id="1" name=""/>
        <p:cNvGrpSpPr/>
        <p:nvPr/>
      </p:nvGrpSpPr>
      <p:grpSpPr>
        <a:xfrm>
          <a:off x="0" y="0"/>
          <a:ext cx="0" cy="0"/>
          <a:chOff x="0" y="0"/>
          <a:chExt cx="0" cy="0"/>
        </a:xfrm>
      </p:grpSpPr>
      <p:sp>
        <p:nvSpPr>
          <p:cNvPr id="8" name="任意多边形 7"/>
          <p:cNvSpPr/>
          <p:nvPr userDrawn="1"/>
        </p:nvSpPr>
        <p:spPr>
          <a:xfrm>
            <a:off x="-14605" y="6107430"/>
            <a:ext cx="2994660" cy="764540"/>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userDrawn="1"/>
        </p:nvPicPr>
        <p:blipFill>
          <a:blip r:embed="rId2"/>
          <a:srcRect l="28441" t="12500" r="4922"/>
          <a:stretch>
            <a:fillRect/>
          </a:stretch>
        </p:blipFill>
        <p:spPr>
          <a:xfrm>
            <a:off x="-8255" y="6406515"/>
            <a:ext cx="1169035" cy="465455"/>
          </a:xfrm>
          <a:prstGeom prst="snip1Rect">
            <a:avLst/>
          </a:prstGeom>
        </p:spPr>
      </p:pic>
      <p:sp>
        <p:nvSpPr>
          <p:cNvPr id="12" name="任意多边形 11"/>
          <p:cNvSpPr/>
          <p:nvPr userDrawn="1"/>
        </p:nvSpPr>
        <p:spPr>
          <a:xfrm flipH="1" flipV="1">
            <a:off x="9203055" y="-635"/>
            <a:ext cx="2995295" cy="763206"/>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4" name="图片 13" descr="中雅培粹"/>
          <p:cNvPicPr>
            <a:picLocks noChangeAspect="1"/>
          </p:cNvPicPr>
          <p:nvPr userDrawn="1"/>
        </p:nvPicPr>
        <p:blipFill>
          <a:blip r:embed="rId3"/>
          <a:stretch>
            <a:fillRect/>
          </a:stretch>
        </p:blipFill>
        <p:spPr>
          <a:xfrm>
            <a:off x="11512550" y="-635"/>
            <a:ext cx="590550" cy="564515"/>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自定义版式">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showMasterSp="0">
  <p:cSld name="空白">
    <p:bg>
      <p:bgPr>
        <a:solidFill>
          <a:schemeClr val="bg1"/>
        </a:solidFill>
        <a:effectLst/>
      </p:bgPr>
    </p:bg>
    <p:spTree>
      <p:nvGrpSpPr>
        <p:cNvPr id="1" name=""/>
        <p:cNvGrpSpPr/>
        <p:nvPr/>
      </p:nvGrpSpPr>
      <p:grpSpPr>
        <a:xfrm>
          <a:off x="0" y="0"/>
          <a:ext cx="0" cy="0"/>
          <a:chOff x="0" y="0"/>
          <a:chExt cx="0" cy="0"/>
        </a:xfrm>
      </p:grpSpPr>
      <p:sp>
        <p:nvSpPr>
          <p:cNvPr id="8" name="任意多边形 7"/>
          <p:cNvSpPr/>
          <p:nvPr userDrawn="1"/>
        </p:nvSpPr>
        <p:spPr>
          <a:xfrm>
            <a:off x="-14605" y="6107430"/>
            <a:ext cx="2994660" cy="764540"/>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userDrawn="1"/>
        </p:nvPicPr>
        <p:blipFill>
          <a:blip r:embed="rId2"/>
          <a:srcRect l="28441" t="12500" r="4922"/>
          <a:stretch>
            <a:fillRect/>
          </a:stretch>
        </p:blipFill>
        <p:spPr>
          <a:xfrm>
            <a:off x="-8255" y="6406515"/>
            <a:ext cx="1169035" cy="465455"/>
          </a:xfrm>
          <a:prstGeom prst="snip1Rect">
            <a:avLst/>
          </a:prstGeom>
        </p:spPr>
      </p:pic>
      <p:sp>
        <p:nvSpPr>
          <p:cNvPr id="12" name="任意多边形 11"/>
          <p:cNvSpPr/>
          <p:nvPr userDrawn="1"/>
        </p:nvSpPr>
        <p:spPr>
          <a:xfrm flipH="1" flipV="1">
            <a:off x="9203055" y="-635"/>
            <a:ext cx="2995295" cy="763206"/>
          </a:xfrm>
          <a:custGeom>
            <a:avLst/>
            <a:gdLst>
              <a:gd name="connsiteX0" fmla="*/ 0 w 4716"/>
              <a:gd name="connsiteY0" fmla="*/ 1197 h 1204"/>
              <a:gd name="connsiteX1" fmla="*/ 0 w 4716"/>
              <a:gd name="connsiteY1" fmla="*/ 0 h 1204"/>
              <a:gd name="connsiteX2" fmla="*/ 4716 w 4716"/>
              <a:gd name="connsiteY2" fmla="*/ 1204 h 1204"/>
              <a:gd name="connsiteX3" fmla="*/ 0 w 4716"/>
              <a:gd name="connsiteY3" fmla="*/ 1197 h 1204"/>
            </a:gdLst>
            <a:ahLst/>
            <a:cxnLst>
              <a:cxn ang="0">
                <a:pos x="connsiteX0" y="connsiteY0"/>
              </a:cxn>
              <a:cxn ang="0">
                <a:pos x="connsiteX1" y="connsiteY1"/>
              </a:cxn>
              <a:cxn ang="0">
                <a:pos x="connsiteX2" y="connsiteY2"/>
              </a:cxn>
              <a:cxn ang="0">
                <a:pos x="connsiteX3" y="connsiteY3"/>
              </a:cxn>
            </a:cxnLst>
            <a:rect l="l" t="t" r="r" b="b"/>
            <a:pathLst>
              <a:path w="4716" h="1204">
                <a:moveTo>
                  <a:pt x="0" y="1197"/>
                </a:moveTo>
                <a:lnTo>
                  <a:pt x="0" y="0"/>
                </a:lnTo>
                <a:lnTo>
                  <a:pt x="4716" y="1204"/>
                </a:lnTo>
                <a:lnTo>
                  <a:pt x="0" y="1197"/>
                </a:lnTo>
                <a:close/>
              </a:path>
            </a:pathLst>
          </a:custGeom>
          <a:solidFill>
            <a:srgbClr val="004E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4" name="图片 13" descr="中雅培粹"/>
          <p:cNvPicPr>
            <a:picLocks noChangeAspect="1"/>
          </p:cNvPicPr>
          <p:nvPr userDrawn="1"/>
        </p:nvPicPr>
        <p:blipFill>
          <a:blip r:embed="rId3"/>
          <a:stretch>
            <a:fillRect/>
          </a:stretch>
        </p:blipFill>
        <p:spPr>
          <a:xfrm>
            <a:off x="11512550" y="-635"/>
            <a:ext cx="590550" cy="564515"/>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自定义版式">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image" Target="../media/image4.png"/><Relationship Id="rId4" Type="http://schemas.openxmlformats.org/officeDocument/2006/relationships/image" Target="../media/image3.GIF"/><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6" Type="http://schemas.openxmlformats.org/officeDocument/2006/relationships/theme" Target="../theme/theme10.xml"/><Relationship Id="rId5" Type="http://schemas.openxmlformats.org/officeDocument/2006/relationships/image" Target="../media/image4.png"/><Relationship Id="rId4" Type="http://schemas.openxmlformats.org/officeDocument/2006/relationships/image" Target="../media/image3.GIF"/><Relationship Id="rId3" Type="http://schemas.openxmlformats.org/officeDocument/2006/relationships/image" Target="../media/image1.png"/><Relationship Id="rId2" Type="http://schemas.openxmlformats.org/officeDocument/2006/relationships/slideLayout" Target="../slideLayouts/slideLayout20.xml"/><Relationship Id="rId1" Type="http://schemas.openxmlformats.org/officeDocument/2006/relationships/slideLayout" Target="../slideLayouts/slideLayout19.xml"/></Relationships>
</file>

<file path=ppt/slideMasters/_rels/slideMaster11.xml.rels><?xml version="1.0" encoding="UTF-8" standalone="yes"?>
<Relationships xmlns="http://schemas.openxmlformats.org/package/2006/relationships"><Relationship Id="rId6" Type="http://schemas.openxmlformats.org/officeDocument/2006/relationships/theme" Target="../theme/theme11.xml"/><Relationship Id="rId5" Type="http://schemas.openxmlformats.org/officeDocument/2006/relationships/image" Target="../media/image4.png"/><Relationship Id="rId4" Type="http://schemas.openxmlformats.org/officeDocument/2006/relationships/image" Target="../media/image3.GIF"/><Relationship Id="rId3" Type="http://schemas.openxmlformats.org/officeDocument/2006/relationships/image" Target="../media/image1.png"/><Relationship Id="rId2" Type="http://schemas.openxmlformats.org/officeDocument/2006/relationships/slideLayout" Target="../slideLayouts/slideLayout22.xml"/><Relationship Id="rId1" Type="http://schemas.openxmlformats.org/officeDocument/2006/relationships/slideLayout" Target="../slideLayouts/slideLayout21.xml"/></Relationships>
</file>

<file path=ppt/slideMasters/_rels/slideMaster12.xml.rels><?xml version="1.0" encoding="UTF-8" standalone="yes"?>
<Relationships xmlns="http://schemas.openxmlformats.org/package/2006/relationships"><Relationship Id="rId6" Type="http://schemas.openxmlformats.org/officeDocument/2006/relationships/theme" Target="../theme/theme12.xml"/><Relationship Id="rId5" Type="http://schemas.openxmlformats.org/officeDocument/2006/relationships/image" Target="../media/image4.png"/><Relationship Id="rId4" Type="http://schemas.openxmlformats.org/officeDocument/2006/relationships/image" Target="../media/image3.GIF"/><Relationship Id="rId3" Type="http://schemas.openxmlformats.org/officeDocument/2006/relationships/image" Target="../media/image1.png"/><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_rels/slideMaster13.xml.rels><?xml version="1.0" encoding="UTF-8" standalone="yes"?>
<Relationships xmlns="http://schemas.openxmlformats.org/package/2006/relationships"><Relationship Id="rId6" Type="http://schemas.openxmlformats.org/officeDocument/2006/relationships/theme" Target="../theme/theme13.xml"/><Relationship Id="rId5" Type="http://schemas.openxmlformats.org/officeDocument/2006/relationships/image" Target="../media/image4.png"/><Relationship Id="rId4" Type="http://schemas.openxmlformats.org/officeDocument/2006/relationships/image" Target="../media/image3.GIF"/><Relationship Id="rId3" Type="http://schemas.openxmlformats.org/officeDocument/2006/relationships/image" Target="../media/image1.png"/><Relationship Id="rId2" Type="http://schemas.openxmlformats.org/officeDocument/2006/relationships/slideLayout" Target="../slideLayouts/slideLayout26.xml"/><Relationship Id="rId1" Type="http://schemas.openxmlformats.org/officeDocument/2006/relationships/slideLayout" Target="../slideLayouts/slideLayout25.xml"/></Relationships>
</file>

<file path=ppt/slideMasters/_rels/slideMaster14.xml.rels><?xml version="1.0" encoding="UTF-8" standalone="yes"?>
<Relationships xmlns="http://schemas.openxmlformats.org/package/2006/relationships"><Relationship Id="rId6" Type="http://schemas.openxmlformats.org/officeDocument/2006/relationships/theme" Target="../theme/theme14.xml"/><Relationship Id="rId5" Type="http://schemas.openxmlformats.org/officeDocument/2006/relationships/image" Target="../media/image4.png"/><Relationship Id="rId4" Type="http://schemas.openxmlformats.org/officeDocument/2006/relationships/image" Target="../media/image3.GIF"/><Relationship Id="rId3" Type="http://schemas.openxmlformats.org/officeDocument/2006/relationships/image" Target="../media/image1.png"/><Relationship Id="rId2" Type="http://schemas.openxmlformats.org/officeDocument/2006/relationships/slideLayout" Target="../slideLayouts/slideLayout28.xml"/><Relationship Id="rId1" Type="http://schemas.openxmlformats.org/officeDocument/2006/relationships/slideLayout" Target="../slideLayouts/slideLayout27.xml"/></Relationships>
</file>

<file path=ppt/slideMasters/_rels/slideMaster15.xml.rels><?xml version="1.0" encoding="UTF-8" standalone="yes"?>
<Relationships xmlns="http://schemas.openxmlformats.org/package/2006/relationships"><Relationship Id="rId6" Type="http://schemas.openxmlformats.org/officeDocument/2006/relationships/theme" Target="../theme/theme15.xml"/><Relationship Id="rId5" Type="http://schemas.openxmlformats.org/officeDocument/2006/relationships/image" Target="../media/image4.png"/><Relationship Id="rId4" Type="http://schemas.openxmlformats.org/officeDocument/2006/relationships/image" Target="../media/image3.GIF"/><Relationship Id="rId3" Type="http://schemas.openxmlformats.org/officeDocument/2006/relationships/image" Target="../media/image1.png"/><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_rels/slideMaster16.xml.rels><?xml version="1.0" encoding="UTF-8" standalone="yes"?>
<Relationships xmlns="http://schemas.openxmlformats.org/package/2006/relationships"><Relationship Id="rId6" Type="http://schemas.openxmlformats.org/officeDocument/2006/relationships/theme" Target="../theme/theme16.xml"/><Relationship Id="rId5" Type="http://schemas.openxmlformats.org/officeDocument/2006/relationships/image" Target="../media/image4.png"/><Relationship Id="rId4" Type="http://schemas.openxmlformats.org/officeDocument/2006/relationships/image" Target="../media/image3.GIF"/><Relationship Id="rId3" Type="http://schemas.openxmlformats.org/officeDocument/2006/relationships/image" Target="../media/image1.png"/><Relationship Id="rId2" Type="http://schemas.openxmlformats.org/officeDocument/2006/relationships/slideLayout" Target="../slideLayouts/slideLayout32.xml"/><Relationship Id="rId1" Type="http://schemas.openxmlformats.org/officeDocument/2006/relationships/slideLayout" Target="../slideLayouts/slideLayout31.xml"/></Relationships>
</file>

<file path=ppt/slideMasters/_rels/slideMaster17.xml.rels><?xml version="1.0" encoding="UTF-8" standalone="yes"?>
<Relationships xmlns="http://schemas.openxmlformats.org/package/2006/relationships"><Relationship Id="rId6" Type="http://schemas.openxmlformats.org/officeDocument/2006/relationships/theme" Target="../theme/theme17.xml"/><Relationship Id="rId5" Type="http://schemas.openxmlformats.org/officeDocument/2006/relationships/image" Target="../media/image4.png"/><Relationship Id="rId4" Type="http://schemas.openxmlformats.org/officeDocument/2006/relationships/image" Target="../media/image3.GIF"/><Relationship Id="rId3" Type="http://schemas.openxmlformats.org/officeDocument/2006/relationships/image" Target="../media/image1.png"/><Relationship Id="rId2" Type="http://schemas.openxmlformats.org/officeDocument/2006/relationships/slideLayout" Target="../slideLayouts/slideLayout34.xml"/><Relationship Id="rId1" Type="http://schemas.openxmlformats.org/officeDocument/2006/relationships/slideLayout" Target="../slideLayouts/slideLayout33.xml"/></Relationships>
</file>

<file path=ppt/slideMasters/_rels/slideMaster2.xml.rels><?xml version="1.0" encoding="UTF-8" standalone="yes"?>
<Relationships xmlns="http://schemas.openxmlformats.org/package/2006/relationships"><Relationship Id="rId6" Type="http://schemas.openxmlformats.org/officeDocument/2006/relationships/theme" Target="../theme/theme2.xml"/><Relationship Id="rId5" Type="http://schemas.openxmlformats.org/officeDocument/2006/relationships/image" Target="../media/image4.png"/><Relationship Id="rId4" Type="http://schemas.openxmlformats.org/officeDocument/2006/relationships/image" Target="../media/image3.GIF"/><Relationship Id="rId3" Type="http://schemas.openxmlformats.org/officeDocument/2006/relationships/image" Target="../media/image1.png"/><Relationship Id="rId2" Type="http://schemas.openxmlformats.org/officeDocument/2006/relationships/slideLayout" Target="../slideLayouts/slideLayout4.xml"/><Relationship Id="rId1" Type="http://schemas.openxmlformats.org/officeDocument/2006/relationships/slideLayout" Target="../slideLayouts/slideLayout3.xml"/></Relationships>
</file>

<file path=ppt/slideMasters/_rels/slideMaster3.xml.rels><?xml version="1.0" encoding="UTF-8" standalone="yes"?>
<Relationships xmlns="http://schemas.openxmlformats.org/package/2006/relationships"><Relationship Id="rId6" Type="http://schemas.openxmlformats.org/officeDocument/2006/relationships/theme" Target="../theme/theme3.xml"/><Relationship Id="rId5" Type="http://schemas.openxmlformats.org/officeDocument/2006/relationships/image" Target="../media/image4.png"/><Relationship Id="rId4" Type="http://schemas.openxmlformats.org/officeDocument/2006/relationships/image" Target="../media/image3.GIF"/><Relationship Id="rId3" Type="http://schemas.openxmlformats.org/officeDocument/2006/relationships/image" Target="../media/image1.png"/><Relationship Id="rId2" Type="http://schemas.openxmlformats.org/officeDocument/2006/relationships/slideLayout" Target="../slideLayouts/slideLayout6.xml"/><Relationship Id="rId1" Type="http://schemas.openxmlformats.org/officeDocument/2006/relationships/slideLayout" Target="../slideLayouts/slideLayout5.xml"/></Relationships>
</file>

<file path=ppt/slideMasters/_rels/slideMaster4.xml.rels><?xml version="1.0" encoding="UTF-8" standalone="yes"?>
<Relationships xmlns="http://schemas.openxmlformats.org/package/2006/relationships"><Relationship Id="rId6" Type="http://schemas.openxmlformats.org/officeDocument/2006/relationships/theme" Target="../theme/theme4.xml"/><Relationship Id="rId5" Type="http://schemas.openxmlformats.org/officeDocument/2006/relationships/image" Target="../media/image4.png"/><Relationship Id="rId4" Type="http://schemas.openxmlformats.org/officeDocument/2006/relationships/image" Target="../media/image3.GIF"/><Relationship Id="rId3" Type="http://schemas.openxmlformats.org/officeDocument/2006/relationships/image" Target="../media/image1.png"/><Relationship Id="rId2" Type="http://schemas.openxmlformats.org/officeDocument/2006/relationships/slideLayout" Target="../slideLayouts/slideLayout8.xml"/><Relationship Id="rId1" Type="http://schemas.openxmlformats.org/officeDocument/2006/relationships/slideLayout" Target="../slideLayouts/slideLayout7.xml"/></Relationships>
</file>

<file path=ppt/slideMasters/_rels/slideMaster5.xml.rels><?xml version="1.0" encoding="UTF-8" standalone="yes"?>
<Relationships xmlns="http://schemas.openxmlformats.org/package/2006/relationships"><Relationship Id="rId6" Type="http://schemas.openxmlformats.org/officeDocument/2006/relationships/theme" Target="../theme/theme5.xml"/><Relationship Id="rId5" Type="http://schemas.openxmlformats.org/officeDocument/2006/relationships/image" Target="../media/image4.png"/><Relationship Id="rId4" Type="http://schemas.openxmlformats.org/officeDocument/2006/relationships/image" Target="../media/image3.GIF"/><Relationship Id="rId3" Type="http://schemas.openxmlformats.org/officeDocument/2006/relationships/image" Target="../media/image1.png"/><Relationship Id="rId2" Type="http://schemas.openxmlformats.org/officeDocument/2006/relationships/slideLayout" Target="../slideLayouts/slideLayout10.xml"/><Relationship Id="rId1" Type="http://schemas.openxmlformats.org/officeDocument/2006/relationships/slideLayout" Target="../slideLayouts/slideLayout9.xml"/></Relationships>
</file>

<file path=ppt/slideMasters/_rels/slideMaster6.xml.rels><?xml version="1.0" encoding="UTF-8" standalone="yes"?>
<Relationships xmlns="http://schemas.openxmlformats.org/package/2006/relationships"><Relationship Id="rId6" Type="http://schemas.openxmlformats.org/officeDocument/2006/relationships/theme" Target="../theme/theme6.xml"/><Relationship Id="rId5" Type="http://schemas.openxmlformats.org/officeDocument/2006/relationships/image" Target="../media/image4.png"/><Relationship Id="rId4" Type="http://schemas.openxmlformats.org/officeDocument/2006/relationships/image" Target="../media/image3.GIF"/><Relationship Id="rId3" Type="http://schemas.openxmlformats.org/officeDocument/2006/relationships/image" Target="../media/image1.png"/><Relationship Id="rId2" Type="http://schemas.openxmlformats.org/officeDocument/2006/relationships/slideLayout" Target="../slideLayouts/slideLayout12.xml"/><Relationship Id="rId1" Type="http://schemas.openxmlformats.org/officeDocument/2006/relationships/slideLayout" Target="../slideLayouts/slideLayout11.xml"/></Relationships>
</file>

<file path=ppt/slideMasters/_rels/slideMaster7.xml.rels><?xml version="1.0" encoding="UTF-8" standalone="yes"?>
<Relationships xmlns="http://schemas.openxmlformats.org/package/2006/relationships"><Relationship Id="rId6" Type="http://schemas.openxmlformats.org/officeDocument/2006/relationships/theme" Target="../theme/theme7.xml"/><Relationship Id="rId5" Type="http://schemas.openxmlformats.org/officeDocument/2006/relationships/image" Target="../media/image4.png"/><Relationship Id="rId4" Type="http://schemas.openxmlformats.org/officeDocument/2006/relationships/image" Target="../media/image3.GIF"/><Relationship Id="rId3" Type="http://schemas.openxmlformats.org/officeDocument/2006/relationships/image" Target="../media/image1.png"/><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_rels/slideMaster8.xml.rels><?xml version="1.0" encoding="UTF-8" standalone="yes"?>
<Relationships xmlns="http://schemas.openxmlformats.org/package/2006/relationships"><Relationship Id="rId6" Type="http://schemas.openxmlformats.org/officeDocument/2006/relationships/theme" Target="../theme/theme8.xml"/><Relationship Id="rId5" Type="http://schemas.openxmlformats.org/officeDocument/2006/relationships/image" Target="../media/image4.png"/><Relationship Id="rId4" Type="http://schemas.openxmlformats.org/officeDocument/2006/relationships/image" Target="../media/image3.GIF"/><Relationship Id="rId3" Type="http://schemas.openxmlformats.org/officeDocument/2006/relationships/image" Target="../media/image1.png"/><Relationship Id="rId2" Type="http://schemas.openxmlformats.org/officeDocument/2006/relationships/slideLayout" Target="../slideLayouts/slideLayout16.xml"/><Relationship Id="rId1" Type="http://schemas.openxmlformats.org/officeDocument/2006/relationships/slideLayout" Target="../slideLayouts/slideLayout15.xml"/></Relationships>
</file>

<file path=ppt/slideMasters/_rels/slideMaster9.xml.rels><?xml version="1.0" encoding="UTF-8" standalone="yes"?>
<Relationships xmlns="http://schemas.openxmlformats.org/package/2006/relationships"><Relationship Id="rId6" Type="http://schemas.openxmlformats.org/officeDocument/2006/relationships/theme" Target="../theme/theme9.xml"/><Relationship Id="rId5" Type="http://schemas.openxmlformats.org/officeDocument/2006/relationships/image" Target="../media/image4.png"/><Relationship Id="rId4" Type="http://schemas.openxmlformats.org/officeDocument/2006/relationships/image" Target="../media/image3.GIF"/><Relationship Id="rId3" Type="http://schemas.openxmlformats.org/officeDocument/2006/relationships/image" Target="../media/image1.png"/><Relationship Id="rId2" Type="http://schemas.openxmlformats.org/officeDocument/2006/relationships/slideLayout" Target="../slideLayouts/slideLayout18.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图片 6" descr="中雅培粹"/>
          <p:cNvPicPr>
            <a:picLocks noChangeAspect="1"/>
          </p:cNvPicPr>
          <p:nvPr userDrawn="1"/>
        </p:nvPicPr>
        <p:blipFill>
          <a:blip r:embed="rId4"/>
          <a:stretch>
            <a:fillRect/>
          </a:stretch>
        </p:blipFill>
        <p:spPr>
          <a:xfrm>
            <a:off x="5307004" y="-71958"/>
            <a:ext cx="1575452" cy="1504341"/>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Tx/>
        <a:buBlip>
          <a:blip r:embed="rId5"/>
        </a:buBlip>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52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4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6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835" algn="l" defTabSz="914400" rtl="0" eaLnBrk="1" latinLnBrk="0" hangingPunct="1">
        <a:defRPr sz="1800" kern="1200">
          <a:solidFill>
            <a:schemeClr val="tx1"/>
          </a:solidFill>
          <a:latin typeface="+mn-lt"/>
          <a:ea typeface="+mn-ea"/>
          <a:cs typeface="+mn-cs"/>
        </a:defRPr>
      </a:lvl7pPr>
      <a:lvl8pPr marL="3201035" algn="l" defTabSz="914400" rtl="0" eaLnBrk="1" latinLnBrk="0" hangingPunct="1">
        <a:defRPr sz="1800" kern="1200">
          <a:solidFill>
            <a:schemeClr val="tx1"/>
          </a:solidFill>
          <a:latin typeface="+mn-lt"/>
          <a:ea typeface="+mn-ea"/>
          <a:cs typeface="+mn-cs"/>
        </a:defRPr>
      </a:lvl8pPr>
      <a:lvl9pPr marL="3658235"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图片 6" descr="中雅培粹"/>
          <p:cNvPicPr>
            <a:picLocks noChangeAspect="1"/>
          </p:cNvPicPr>
          <p:nvPr userDrawn="1"/>
        </p:nvPicPr>
        <p:blipFill>
          <a:blip r:embed="rId4"/>
          <a:stretch>
            <a:fillRect/>
          </a:stretch>
        </p:blipFill>
        <p:spPr>
          <a:xfrm>
            <a:off x="5307004" y="-71958"/>
            <a:ext cx="1575452" cy="1504341"/>
          </a:xfrm>
          <a:prstGeom prst="rect">
            <a:avLst/>
          </a:prstGeom>
        </p:spPr>
      </p:pic>
    </p:spTree>
  </p:cSld>
  <p:clrMap bg1="lt1" tx1="dk1" bg2="lt2" tx2="dk2" accent1="accent1" accent2="accent2" accent3="accent3" accent4="accent4" accent5="accent5" accent6="accent6" hlink="hlink" folHlink="folHlink"/>
  <p:sldLayoutIdLst>
    <p:sldLayoutId id="2147483676" r:id="rId1"/>
    <p:sldLayoutId id="2147483677" r:id="rId2"/>
  </p:sldLayoutIdLst>
  <p:txStyles>
    <p:title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Tx/>
        <a:buBlip>
          <a:blip r:embed="rId5"/>
        </a:buBlip>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52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4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6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835" algn="l" defTabSz="914400" rtl="0" eaLnBrk="1" latinLnBrk="0" hangingPunct="1">
        <a:defRPr sz="1800" kern="1200">
          <a:solidFill>
            <a:schemeClr val="tx1"/>
          </a:solidFill>
          <a:latin typeface="+mn-lt"/>
          <a:ea typeface="+mn-ea"/>
          <a:cs typeface="+mn-cs"/>
        </a:defRPr>
      </a:lvl7pPr>
      <a:lvl8pPr marL="3201035" algn="l" defTabSz="914400" rtl="0" eaLnBrk="1" latinLnBrk="0" hangingPunct="1">
        <a:defRPr sz="1800" kern="1200">
          <a:solidFill>
            <a:schemeClr val="tx1"/>
          </a:solidFill>
          <a:latin typeface="+mn-lt"/>
          <a:ea typeface="+mn-ea"/>
          <a:cs typeface="+mn-cs"/>
        </a:defRPr>
      </a:lvl8pPr>
      <a:lvl9pPr marL="3658235"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图片 6" descr="中雅培粹"/>
          <p:cNvPicPr>
            <a:picLocks noChangeAspect="1"/>
          </p:cNvPicPr>
          <p:nvPr userDrawn="1"/>
        </p:nvPicPr>
        <p:blipFill>
          <a:blip r:embed="rId4"/>
          <a:stretch>
            <a:fillRect/>
          </a:stretch>
        </p:blipFill>
        <p:spPr>
          <a:xfrm>
            <a:off x="5307004" y="-71958"/>
            <a:ext cx="1575452" cy="1504341"/>
          </a:xfrm>
          <a:prstGeom prst="rect">
            <a:avLst/>
          </a:prstGeom>
        </p:spPr>
      </p:pic>
    </p:spTree>
  </p:cSld>
  <p:clrMap bg1="lt1" tx1="dk1" bg2="lt2" tx2="dk2" accent1="accent1" accent2="accent2" accent3="accent3" accent4="accent4" accent5="accent5" accent6="accent6" hlink="hlink" folHlink="folHlink"/>
  <p:sldLayoutIdLst>
    <p:sldLayoutId id="2147483679" r:id="rId1"/>
    <p:sldLayoutId id="2147483680" r:id="rId2"/>
  </p:sldLayoutIdLst>
  <p:txStyles>
    <p:title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Tx/>
        <a:buBlip>
          <a:blip r:embed="rId5"/>
        </a:buBlip>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52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4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6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835" algn="l" defTabSz="914400" rtl="0" eaLnBrk="1" latinLnBrk="0" hangingPunct="1">
        <a:defRPr sz="1800" kern="1200">
          <a:solidFill>
            <a:schemeClr val="tx1"/>
          </a:solidFill>
          <a:latin typeface="+mn-lt"/>
          <a:ea typeface="+mn-ea"/>
          <a:cs typeface="+mn-cs"/>
        </a:defRPr>
      </a:lvl7pPr>
      <a:lvl8pPr marL="3201035" algn="l" defTabSz="914400" rtl="0" eaLnBrk="1" latinLnBrk="0" hangingPunct="1">
        <a:defRPr sz="1800" kern="1200">
          <a:solidFill>
            <a:schemeClr val="tx1"/>
          </a:solidFill>
          <a:latin typeface="+mn-lt"/>
          <a:ea typeface="+mn-ea"/>
          <a:cs typeface="+mn-cs"/>
        </a:defRPr>
      </a:lvl8pPr>
      <a:lvl9pPr marL="3658235"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图片 6" descr="中雅培粹"/>
          <p:cNvPicPr>
            <a:picLocks noChangeAspect="1"/>
          </p:cNvPicPr>
          <p:nvPr userDrawn="1"/>
        </p:nvPicPr>
        <p:blipFill>
          <a:blip r:embed="rId4"/>
          <a:stretch>
            <a:fillRect/>
          </a:stretch>
        </p:blipFill>
        <p:spPr>
          <a:xfrm>
            <a:off x="5307004" y="-71958"/>
            <a:ext cx="1575452" cy="1504341"/>
          </a:xfrm>
          <a:prstGeom prst="rect">
            <a:avLst/>
          </a:prstGeom>
        </p:spPr>
      </p:pic>
    </p:spTree>
  </p:cSld>
  <p:clrMap bg1="lt1" tx1="dk1" bg2="lt2" tx2="dk2" accent1="accent1" accent2="accent2" accent3="accent3" accent4="accent4" accent5="accent5" accent6="accent6" hlink="hlink" folHlink="folHlink"/>
  <p:sldLayoutIdLst>
    <p:sldLayoutId id="2147483682" r:id="rId1"/>
    <p:sldLayoutId id="2147483683" r:id="rId2"/>
  </p:sldLayoutIdLst>
  <p:txStyles>
    <p:title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Tx/>
        <a:buBlip>
          <a:blip r:embed="rId5"/>
        </a:buBlip>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52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4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6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835" algn="l" defTabSz="914400" rtl="0" eaLnBrk="1" latinLnBrk="0" hangingPunct="1">
        <a:defRPr sz="1800" kern="1200">
          <a:solidFill>
            <a:schemeClr val="tx1"/>
          </a:solidFill>
          <a:latin typeface="+mn-lt"/>
          <a:ea typeface="+mn-ea"/>
          <a:cs typeface="+mn-cs"/>
        </a:defRPr>
      </a:lvl7pPr>
      <a:lvl8pPr marL="3201035" algn="l" defTabSz="914400" rtl="0" eaLnBrk="1" latinLnBrk="0" hangingPunct="1">
        <a:defRPr sz="1800" kern="1200">
          <a:solidFill>
            <a:schemeClr val="tx1"/>
          </a:solidFill>
          <a:latin typeface="+mn-lt"/>
          <a:ea typeface="+mn-ea"/>
          <a:cs typeface="+mn-cs"/>
        </a:defRPr>
      </a:lvl8pPr>
      <a:lvl9pPr marL="3658235"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图片 6" descr="中雅培粹"/>
          <p:cNvPicPr>
            <a:picLocks noChangeAspect="1"/>
          </p:cNvPicPr>
          <p:nvPr userDrawn="1"/>
        </p:nvPicPr>
        <p:blipFill>
          <a:blip r:embed="rId4"/>
          <a:stretch>
            <a:fillRect/>
          </a:stretch>
        </p:blipFill>
        <p:spPr>
          <a:xfrm>
            <a:off x="5307004" y="-71958"/>
            <a:ext cx="1575452" cy="1504341"/>
          </a:xfrm>
          <a:prstGeom prst="rect">
            <a:avLst/>
          </a:prstGeom>
        </p:spPr>
      </p:pic>
    </p:spTree>
  </p:cSld>
  <p:clrMap bg1="lt1" tx1="dk1" bg2="lt2" tx2="dk2" accent1="accent1" accent2="accent2" accent3="accent3" accent4="accent4" accent5="accent5" accent6="accent6" hlink="hlink" folHlink="folHlink"/>
  <p:sldLayoutIdLst>
    <p:sldLayoutId id="2147483685" r:id="rId1"/>
    <p:sldLayoutId id="2147483686" r:id="rId2"/>
  </p:sldLayoutIdLst>
  <p:txStyles>
    <p:title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Tx/>
        <a:buBlip>
          <a:blip r:embed="rId5"/>
        </a:buBlip>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52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4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6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835" algn="l" defTabSz="914400" rtl="0" eaLnBrk="1" latinLnBrk="0" hangingPunct="1">
        <a:defRPr sz="1800" kern="1200">
          <a:solidFill>
            <a:schemeClr val="tx1"/>
          </a:solidFill>
          <a:latin typeface="+mn-lt"/>
          <a:ea typeface="+mn-ea"/>
          <a:cs typeface="+mn-cs"/>
        </a:defRPr>
      </a:lvl7pPr>
      <a:lvl8pPr marL="3201035" algn="l" defTabSz="914400" rtl="0" eaLnBrk="1" latinLnBrk="0" hangingPunct="1">
        <a:defRPr sz="1800" kern="1200">
          <a:solidFill>
            <a:schemeClr val="tx1"/>
          </a:solidFill>
          <a:latin typeface="+mn-lt"/>
          <a:ea typeface="+mn-ea"/>
          <a:cs typeface="+mn-cs"/>
        </a:defRPr>
      </a:lvl8pPr>
      <a:lvl9pPr marL="3658235"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图片 6" descr="中雅培粹"/>
          <p:cNvPicPr>
            <a:picLocks noChangeAspect="1"/>
          </p:cNvPicPr>
          <p:nvPr userDrawn="1"/>
        </p:nvPicPr>
        <p:blipFill>
          <a:blip r:embed="rId4"/>
          <a:stretch>
            <a:fillRect/>
          </a:stretch>
        </p:blipFill>
        <p:spPr>
          <a:xfrm>
            <a:off x="5307004" y="-71958"/>
            <a:ext cx="1575452" cy="1504341"/>
          </a:xfrm>
          <a:prstGeom prst="rect">
            <a:avLst/>
          </a:prstGeom>
        </p:spPr>
      </p:pic>
    </p:spTree>
  </p:cSld>
  <p:clrMap bg1="lt1" tx1="dk1" bg2="lt2" tx2="dk2" accent1="accent1" accent2="accent2" accent3="accent3" accent4="accent4" accent5="accent5" accent6="accent6" hlink="hlink" folHlink="folHlink"/>
  <p:sldLayoutIdLst>
    <p:sldLayoutId id="2147483688" r:id="rId1"/>
    <p:sldLayoutId id="2147483689" r:id="rId2"/>
  </p:sldLayoutIdLst>
  <p:txStyles>
    <p:title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Tx/>
        <a:buBlip>
          <a:blip r:embed="rId5"/>
        </a:buBlip>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52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4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6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835" algn="l" defTabSz="914400" rtl="0" eaLnBrk="1" latinLnBrk="0" hangingPunct="1">
        <a:defRPr sz="1800" kern="1200">
          <a:solidFill>
            <a:schemeClr val="tx1"/>
          </a:solidFill>
          <a:latin typeface="+mn-lt"/>
          <a:ea typeface="+mn-ea"/>
          <a:cs typeface="+mn-cs"/>
        </a:defRPr>
      </a:lvl7pPr>
      <a:lvl8pPr marL="3201035" algn="l" defTabSz="914400" rtl="0" eaLnBrk="1" latinLnBrk="0" hangingPunct="1">
        <a:defRPr sz="1800" kern="1200">
          <a:solidFill>
            <a:schemeClr val="tx1"/>
          </a:solidFill>
          <a:latin typeface="+mn-lt"/>
          <a:ea typeface="+mn-ea"/>
          <a:cs typeface="+mn-cs"/>
        </a:defRPr>
      </a:lvl8pPr>
      <a:lvl9pPr marL="3658235"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图片 6" descr="中雅培粹"/>
          <p:cNvPicPr>
            <a:picLocks noChangeAspect="1"/>
          </p:cNvPicPr>
          <p:nvPr userDrawn="1"/>
        </p:nvPicPr>
        <p:blipFill>
          <a:blip r:embed="rId4"/>
          <a:stretch>
            <a:fillRect/>
          </a:stretch>
        </p:blipFill>
        <p:spPr>
          <a:xfrm>
            <a:off x="5307004" y="-71958"/>
            <a:ext cx="1575452" cy="1504341"/>
          </a:xfrm>
          <a:prstGeom prst="rect">
            <a:avLst/>
          </a:prstGeom>
        </p:spPr>
      </p:pic>
    </p:spTree>
  </p:cSld>
  <p:clrMap bg1="lt1" tx1="dk1" bg2="lt2" tx2="dk2" accent1="accent1" accent2="accent2" accent3="accent3" accent4="accent4" accent5="accent5" accent6="accent6" hlink="hlink" folHlink="folHlink"/>
  <p:sldLayoutIdLst>
    <p:sldLayoutId id="2147483691" r:id="rId1"/>
    <p:sldLayoutId id="2147483692" r:id="rId2"/>
  </p:sldLayoutIdLst>
  <p:txStyles>
    <p:title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Tx/>
        <a:buBlip>
          <a:blip r:embed="rId5"/>
        </a:buBlip>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52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4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6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835" algn="l" defTabSz="914400" rtl="0" eaLnBrk="1" latinLnBrk="0" hangingPunct="1">
        <a:defRPr sz="1800" kern="1200">
          <a:solidFill>
            <a:schemeClr val="tx1"/>
          </a:solidFill>
          <a:latin typeface="+mn-lt"/>
          <a:ea typeface="+mn-ea"/>
          <a:cs typeface="+mn-cs"/>
        </a:defRPr>
      </a:lvl7pPr>
      <a:lvl8pPr marL="3201035" algn="l" defTabSz="914400" rtl="0" eaLnBrk="1" latinLnBrk="0" hangingPunct="1">
        <a:defRPr sz="1800" kern="1200">
          <a:solidFill>
            <a:schemeClr val="tx1"/>
          </a:solidFill>
          <a:latin typeface="+mn-lt"/>
          <a:ea typeface="+mn-ea"/>
          <a:cs typeface="+mn-cs"/>
        </a:defRPr>
      </a:lvl8pPr>
      <a:lvl9pPr marL="3658235"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图片 6" descr="中雅培粹"/>
          <p:cNvPicPr>
            <a:picLocks noChangeAspect="1"/>
          </p:cNvPicPr>
          <p:nvPr userDrawn="1"/>
        </p:nvPicPr>
        <p:blipFill>
          <a:blip r:embed="rId4"/>
          <a:stretch>
            <a:fillRect/>
          </a:stretch>
        </p:blipFill>
        <p:spPr>
          <a:xfrm>
            <a:off x="5307004" y="-71958"/>
            <a:ext cx="1575452" cy="1504341"/>
          </a:xfrm>
          <a:prstGeom prst="rect">
            <a:avLst/>
          </a:prstGeom>
        </p:spPr>
      </p:pic>
    </p:spTree>
  </p:cSld>
  <p:clrMap bg1="lt1" tx1="dk1" bg2="lt2" tx2="dk2" accent1="accent1" accent2="accent2" accent3="accent3" accent4="accent4" accent5="accent5" accent6="accent6" hlink="hlink" folHlink="folHlink"/>
  <p:sldLayoutIdLst>
    <p:sldLayoutId id="2147483694" r:id="rId1"/>
    <p:sldLayoutId id="2147483695" r:id="rId2"/>
  </p:sldLayoutIdLst>
  <p:txStyles>
    <p:title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Tx/>
        <a:buBlip>
          <a:blip r:embed="rId5"/>
        </a:buBlip>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52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4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6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835" algn="l" defTabSz="914400" rtl="0" eaLnBrk="1" latinLnBrk="0" hangingPunct="1">
        <a:defRPr sz="1800" kern="1200">
          <a:solidFill>
            <a:schemeClr val="tx1"/>
          </a:solidFill>
          <a:latin typeface="+mn-lt"/>
          <a:ea typeface="+mn-ea"/>
          <a:cs typeface="+mn-cs"/>
        </a:defRPr>
      </a:lvl7pPr>
      <a:lvl8pPr marL="3201035" algn="l" defTabSz="914400" rtl="0" eaLnBrk="1" latinLnBrk="0" hangingPunct="1">
        <a:defRPr sz="1800" kern="1200">
          <a:solidFill>
            <a:schemeClr val="tx1"/>
          </a:solidFill>
          <a:latin typeface="+mn-lt"/>
          <a:ea typeface="+mn-ea"/>
          <a:cs typeface="+mn-cs"/>
        </a:defRPr>
      </a:lvl8pPr>
      <a:lvl9pPr marL="3658235"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图片 6" descr="中雅培粹"/>
          <p:cNvPicPr>
            <a:picLocks noChangeAspect="1"/>
          </p:cNvPicPr>
          <p:nvPr userDrawn="1"/>
        </p:nvPicPr>
        <p:blipFill>
          <a:blip r:embed="rId4"/>
          <a:stretch>
            <a:fillRect/>
          </a:stretch>
        </p:blipFill>
        <p:spPr>
          <a:xfrm>
            <a:off x="5307004" y="-71958"/>
            <a:ext cx="1575452" cy="1504341"/>
          </a:xfrm>
          <a:prstGeom prst="rect">
            <a:avLst/>
          </a:prstGeom>
        </p:spPr>
      </p:pic>
    </p:spTree>
  </p:cSld>
  <p:clrMap bg1="lt1" tx1="dk1" bg2="lt2" tx2="dk2" accent1="accent1" accent2="accent2" accent3="accent3" accent4="accent4" accent5="accent5" accent6="accent6" hlink="hlink" folHlink="folHlink"/>
  <p:sldLayoutIdLst>
    <p:sldLayoutId id="2147483697" r:id="rId1"/>
    <p:sldLayoutId id="2147483698" r:id="rId2"/>
  </p:sldLayoutIdLst>
  <p:txStyles>
    <p:title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Tx/>
        <a:buBlip>
          <a:blip r:embed="rId5"/>
        </a:buBlip>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52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4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6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835" algn="l" defTabSz="914400" rtl="0" eaLnBrk="1" latinLnBrk="0" hangingPunct="1">
        <a:defRPr sz="1800" kern="1200">
          <a:solidFill>
            <a:schemeClr val="tx1"/>
          </a:solidFill>
          <a:latin typeface="+mn-lt"/>
          <a:ea typeface="+mn-ea"/>
          <a:cs typeface="+mn-cs"/>
        </a:defRPr>
      </a:lvl7pPr>
      <a:lvl8pPr marL="3201035" algn="l" defTabSz="914400" rtl="0" eaLnBrk="1" latinLnBrk="0" hangingPunct="1">
        <a:defRPr sz="1800" kern="1200">
          <a:solidFill>
            <a:schemeClr val="tx1"/>
          </a:solidFill>
          <a:latin typeface="+mn-lt"/>
          <a:ea typeface="+mn-ea"/>
          <a:cs typeface="+mn-cs"/>
        </a:defRPr>
      </a:lvl8pPr>
      <a:lvl9pPr marL="3658235"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图片 6" descr="中雅培粹"/>
          <p:cNvPicPr>
            <a:picLocks noChangeAspect="1"/>
          </p:cNvPicPr>
          <p:nvPr userDrawn="1"/>
        </p:nvPicPr>
        <p:blipFill>
          <a:blip r:embed="rId4"/>
          <a:stretch>
            <a:fillRect/>
          </a:stretch>
        </p:blipFill>
        <p:spPr>
          <a:xfrm>
            <a:off x="5307004" y="-71958"/>
            <a:ext cx="1575452" cy="1504341"/>
          </a:xfrm>
          <a:prstGeom prst="rect">
            <a:avLst/>
          </a:prstGeom>
        </p:spPr>
      </p:pic>
    </p:spTree>
  </p:cSld>
  <p:clrMap bg1="lt1" tx1="dk1" bg2="lt2" tx2="dk2" accent1="accent1" accent2="accent2" accent3="accent3" accent4="accent4" accent5="accent5" accent6="accent6" hlink="hlink" folHlink="folHlink"/>
  <p:sldLayoutIdLst>
    <p:sldLayoutId id="2147483652" r:id="rId1"/>
    <p:sldLayoutId id="2147483653" r:id="rId2"/>
  </p:sldLayoutIdLst>
  <p:txStyles>
    <p:title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Tx/>
        <a:buBlip>
          <a:blip r:embed="rId5"/>
        </a:buBlip>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52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4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6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835" algn="l" defTabSz="914400" rtl="0" eaLnBrk="1" latinLnBrk="0" hangingPunct="1">
        <a:defRPr sz="1800" kern="1200">
          <a:solidFill>
            <a:schemeClr val="tx1"/>
          </a:solidFill>
          <a:latin typeface="+mn-lt"/>
          <a:ea typeface="+mn-ea"/>
          <a:cs typeface="+mn-cs"/>
        </a:defRPr>
      </a:lvl7pPr>
      <a:lvl8pPr marL="3201035" algn="l" defTabSz="914400" rtl="0" eaLnBrk="1" latinLnBrk="0" hangingPunct="1">
        <a:defRPr sz="1800" kern="1200">
          <a:solidFill>
            <a:schemeClr val="tx1"/>
          </a:solidFill>
          <a:latin typeface="+mn-lt"/>
          <a:ea typeface="+mn-ea"/>
          <a:cs typeface="+mn-cs"/>
        </a:defRPr>
      </a:lvl8pPr>
      <a:lvl9pPr marL="3658235"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图片 6" descr="中雅培粹"/>
          <p:cNvPicPr>
            <a:picLocks noChangeAspect="1"/>
          </p:cNvPicPr>
          <p:nvPr userDrawn="1"/>
        </p:nvPicPr>
        <p:blipFill>
          <a:blip r:embed="rId4"/>
          <a:stretch>
            <a:fillRect/>
          </a:stretch>
        </p:blipFill>
        <p:spPr>
          <a:xfrm>
            <a:off x="5307004" y="-71958"/>
            <a:ext cx="1575452" cy="1504341"/>
          </a:xfrm>
          <a:prstGeom prst="rect">
            <a:avLst/>
          </a:prstGeom>
        </p:spPr>
      </p:pic>
    </p:spTree>
  </p:cSld>
  <p:clrMap bg1="lt1" tx1="dk1" bg2="lt2" tx2="dk2" accent1="accent1" accent2="accent2" accent3="accent3" accent4="accent4" accent5="accent5" accent6="accent6" hlink="hlink" folHlink="folHlink"/>
  <p:sldLayoutIdLst>
    <p:sldLayoutId id="2147483655" r:id="rId1"/>
    <p:sldLayoutId id="2147483656" r:id="rId2"/>
  </p:sldLayoutIdLst>
  <p:txStyles>
    <p:title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Tx/>
        <a:buBlip>
          <a:blip r:embed="rId5"/>
        </a:buBlip>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52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4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6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835" algn="l" defTabSz="914400" rtl="0" eaLnBrk="1" latinLnBrk="0" hangingPunct="1">
        <a:defRPr sz="1800" kern="1200">
          <a:solidFill>
            <a:schemeClr val="tx1"/>
          </a:solidFill>
          <a:latin typeface="+mn-lt"/>
          <a:ea typeface="+mn-ea"/>
          <a:cs typeface="+mn-cs"/>
        </a:defRPr>
      </a:lvl7pPr>
      <a:lvl8pPr marL="3201035" algn="l" defTabSz="914400" rtl="0" eaLnBrk="1" latinLnBrk="0" hangingPunct="1">
        <a:defRPr sz="1800" kern="1200">
          <a:solidFill>
            <a:schemeClr val="tx1"/>
          </a:solidFill>
          <a:latin typeface="+mn-lt"/>
          <a:ea typeface="+mn-ea"/>
          <a:cs typeface="+mn-cs"/>
        </a:defRPr>
      </a:lvl8pPr>
      <a:lvl9pPr marL="3658235"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图片 6" descr="中雅培粹"/>
          <p:cNvPicPr>
            <a:picLocks noChangeAspect="1"/>
          </p:cNvPicPr>
          <p:nvPr userDrawn="1"/>
        </p:nvPicPr>
        <p:blipFill>
          <a:blip r:embed="rId4"/>
          <a:stretch>
            <a:fillRect/>
          </a:stretch>
        </p:blipFill>
        <p:spPr>
          <a:xfrm>
            <a:off x="5307004" y="-71958"/>
            <a:ext cx="1575452" cy="1504341"/>
          </a:xfrm>
          <a:prstGeom prst="rect">
            <a:avLst/>
          </a:prstGeom>
        </p:spPr>
      </p:pic>
    </p:spTree>
  </p:cSld>
  <p:clrMap bg1="lt1" tx1="dk1" bg2="lt2" tx2="dk2" accent1="accent1" accent2="accent2" accent3="accent3" accent4="accent4" accent5="accent5" accent6="accent6" hlink="hlink" folHlink="folHlink"/>
  <p:sldLayoutIdLst>
    <p:sldLayoutId id="2147483658" r:id="rId1"/>
    <p:sldLayoutId id="2147483659" r:id="rId2"/>
  </p:sldLayoutIdLst>
  <p:txStyles>
    <p:title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Tx/>
        <a:buBlip>
          <a:blip r:embed="rId5"/>
        </a:buBlip>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52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4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6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835" algn="l" defTabSz="914400" rtl="0" eaLnBrk="1" latinLnBrk="0" hangingPunct="1">
        <a:defRPr sz="1800" kern="1200">
          <a:solidFill>
            <a:schemeClr val="tx1"/>
          </a:solidFill>
          <a:latin typeface="+mn-lt"/>
          <a:ea typeface="+mn-ea"/>
          <a:cs typeface="+mn-cs"/>
        </a:defRPr>
      </a:lvl7pPr>
      <a:lvl8pPr marL="3201035" algn="l" defTabSz="914400" rtl="0" eaLnBrk="1" latinLnBrk="0" hangingPunct="1">
        <a:defRPr sz="1800" kern="1200">
          <a:solidFill>
            <a:schemeClr val="tx1"/>
          </a:solidFill>
          <a:latin typeface="+mn-lt"/>
          <a:ea typeface="+mn-ea"/>
          <a:cs typeface="+mn-cs"/>
        </a:defRPr>
      </a:lvl8pPr>
      <a:lvl9pPr marL="3658235"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图片 6" descr="中雅培粹"/>
          <p:cNvPicPr>
            <a:picLocks noChangeAspect="1"/>
          </p:cNvPicPr>
          <p:nvPr userDrawn="1"/>
        </p:nvPicPr>
        <p:blipFill>
          <a:blip r:embed="rId4"/>
          <a:stretch>
            <a:fillRect/>
          </a:stretch>
        </p:blipFill>
        <p:spPr>
          <a:xfrm>
            <a:off x="5307004" y="-71958"/>
            <a:ext cx="1575452" cy="1504341"/>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 id="2147483662" r:id="rId2"/>
  </p:sldLayoutIdLst>
  <p:txStyles>
    <p:title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Tx/>
        <a:buBlip>
          <a:blip r:embed="rId5"/>
        </a:buBlip>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52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4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6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835" algn="l" defTabSz="914400" rtl="0" eaLnBrk="1" latinLnBrk="0" hangingPunct="1">
        <a:defRPr sz="1800" kern="1200">
          <a:solidFill>
            <a:schemeClr val="tx1"/>
          </a:solidFill>
          <a:latin typeface="+mn-lt"/>
          <a:ea typeface="+mn-ea"/>
          <a:cs typeface="+mn-cs"/>
        </a:defRPr>
      </a:lvl7pPr>
      <a:lvl8pPr marL="3201035" algn="l" defTabSz="914400" rtl="0" eaLnBrk="1" latinLnBrk="0" hangingPunct="1">
        <a:defRPr sz="1800" kern="1200">
          <a:solidFill>
            <a:schemeClr val="tx1"/>
          </a:solidFill>
          <a:latin typeface="+mn-lt"/>
          <a:ea typeface="+mn-ea"/>
          <a:cs typeface="+mn-cs"/>
        </a:defRPr>
      </a:lvl8pPr>
      <a:lvl9pPr marL="3658235"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图片 6" descr="中雅培粹"/>
          <p:cNvPicPr>
            <a:picLocks noChangeAspect="1"/>
          </p:cNvPicPr>
          <p:nvPr userDrawn="1"/>
        </p:nvPicPr>
        <p:blipFill>
          <a:blip r:embed="rId4"/>
          <a:stretch>
            <a:fillRect/>
          </a:stretch>
        </p:blipFill>
        <p:spPr>
          <a:xfrm>
            <a:off x="5307004" y="-71958"/>
            <a:ext cx="1575452" cy="1504341"/>
          </a:xfrm>
          <a:prstGeom prst="rect">
            <a:avLst/>
          </a:prstGeom>
        </p:spPr>
      </p:pic>
    </p:spTree>
  </p:cSld>
  <p:clrMap bg1="lt1" tx1="dk1" bg2="lt2" tx2="dk2" accent1="accent1" accent2="accent2" accent3="accent3" accent4="accent4" accent5="accent5" accent6="accent6" hlink="hlink" folHlink="folHlink"/>
  <p:sldLayoutIdLst>
    <p:sldLayoutId id="2147483664" r:id="rId1"/>
    <p:sldLayoutId id="2147483665" r:id="rId2"/>
  </p:sldLayoutIdLst>
  <p:txStyles>
    <p:title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Tx/>
        <a:buBlip>
          <a:blip r:embed="rId5"/>
        </a:buBlip>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52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4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6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835" algn="l" defTabSz="914400" rtl="0" eaLnBrk="1" latinLnBrk="0" hangingPunct="1">
        <a:defRPr sz="1800" kern="1200">
          <a:solidFill>
            <a:schemeClr val="tx1"/>
          </a:solidFill>
          <a:latin typeface="+mn-lt"/>
          <a:ea typeface="+mn-ea"/>
          <a:cs typeface="+mn-cs"/>
        </a:defRPr>
      </a:lvl7pPr>
      <a:lvl8pPr marL="3201035" algn="l" defTabSz="914400" rtl="0" eaLnBrk="1" latinLnBrk="0" hangingPunct="1">
        <a:defRPr sz="1800" kern="1200">
          <a:solidFill>
            <a:schemeClr val="tx1"/>
          </a:solidFill>
          <a:latin typeface="+mn-lt"/>
          <a:ea typeface="+mn-ea"/>
          <a:cs typeface="+mn-cs"/>
        </a:defRPr>
      </a:lvl8pPr>
      <a:lvl9pPr marL="3658235"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图片 6" descr="中雅培粹"/>
          <p:cNvPicPr>
            <a:picLocks noChangeAspect="1"/>
          </p:cNvPicPr>
          <p:nvPr userDrawn="1"/>
        </p:nvPicPr>
        <p:blipFill>
          <a:blip r:embed="rId4"/>
          <a:stretch>
            <a:fillRect/>
          </a:stretch>
        </p:blipFill>
        <p:spPr>
          <a:xfrm>
            <a:off x="5307004" y="-71958"/>
            <a:ext cx="1575452" cy="1504341"/>
          </a:xfrm>
          <a:prstGeom prst="rect">
            <a:avLst/>
          </a:prstGeom>
        </p:spPr>
      </p:pic>
    </p:spTree>
  </p:cSld>
  <p:clrMap bg1="lt1" tx1="dk1" bg2="lt2" tx2="dk2" accent1="accent1" accent2="accent2" accent3="accent3" accent4="accent4" accent5="accent5" accent6="accent6" hlink="hlink" folHlink="folHlink"/>
  <p:sldLayoutIdLst>
    <p:sldLayoutId id="2147483667" r:id="rId1"/>
    <p:sldLayoutId id="2147483668" r:id="rId2"/>
  </p:sldLayoutIdLst>
  <p:txStyles>
    <p:title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Tx/>
        <a:buBlip>
          <a:blip r:embed="rId5"/>
        </a:buBlip>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52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4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6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835" algn="l" defTabSz="914400" rtl="0" eaLnBrk="1" latinLnBrk="0" hangingPunct="1">
        <a:defRPr sz="1800" kern="1200">
          <a:solidFill>
            <a:schemeClr val="tx1"/>
          </a:solidFill>
          <a:latin typeface="+mn-lt"/>
          <a:ea typeface="+mn-ea"/>
          <a:cs typeface="+mn-cs"/>
        </a:defRPr>
      </a:lvl7pPr>
      <a:lvl8pPr marL="3201035" algn="l" defTabSz="914400" rtl="0" eaLnBrk="1" latinLnBrk="0" hangingPunct="1">
        <a:defRPr sz="1800" kern="1200">
          <a:solidFill>
            <a:schemeClr val="tx1"/>
          </a:solidFill>
          <a:latin typeface="+mn-lt"/>
          <a:ea typeface="+mn-ea"/>
          <a:cs typeface="+mn-cs"/>
        </a:defRPr>
      </a:lvl8pPr>
      <a:lvl9pPr marL="3658235"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图片 6" descr="中雅培粹"/>
          <p:cNvPicPr>
            <a:picLocks noChangeAspect="1"/>
          </p:cNvPicPr>
          <p:nvPr userDrawn="1"/>
        </p:nvPicPr>
        <p:blipFill>
          <a:blip r:embed="rId4"/>
          <a:stretch>
            <a:fillRect/>
          </a:stretch>
        </p:blipFill>
        <p:spPr>
          <a:xfrm>
            <a:off x="5307004" y="-71958"/>
            <a:ext cx="1575452" cy="1504341"/>
          </a:xfrm>
          <a:prstGeom prst="rect">
            <a:avLst/>
          </a:prstGeom>
        </p:spPr>
      </p:pic>
    </p:spTree>
  </p:cSld>
  <p:clrMap bg1="lt1" tx1="dk1" bg2="lt2" tx2="dk2" accent1="accent1" accent2="accent2" accent3="accent3" accent4="accent4" accent5="accent5" accent6="accent6" hlink="hlink" folHlink="folHlink"/>
  <p:sldLayoutIdLst>
    <p:sldLayoutId id="2147483670" r:id="rId1"/>
    <p:sldLayoutId id="2147483671" r:id="rId2"/>
  </p:sldLayoutIdLst>
  <p:txStyles>
    <p:title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Tx/>
        <a:buBlip>
          <a:blip r:embed="rId5"/>
        </a:buBlip>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52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4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6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835" algn="l" defTabSz="914400" rtl="0" eaLnBrk="1" latinLnBrk="0" hangingPunct="1">
        <a:defRPr sz="1800" kern="1200">
          <a:solidFill>
            <a:schemeClr val="tx1"/>
          </a:solidFill>
          <a:latin typeface="+mn-lt"/>
          <a:ea typeface="+mn-ea"/>
          <a:cs typeface="+mn-cs"/>
        </a:defRPr>
      </a:lvl7pPr>
      <a:lvl8pPr marL="3201035" algn="l" defTabSz="914400" rtl="0" eaLnBrk="1" latinLnBrk="0" hangingPunct="1">
        <a:defRPr sz="1800" kern="1200">
          <a:solidFill>
            <a:schemeClr val="tx1"/>
          </a:solidFill>
          <a:latin typeface="+mn-lt"/>
          <a:ea typeface="+mn-ea"/>
          <a:cs typeface="+mn-cs"/>
        </a:defRPr>
      </a:lvl8pPr>
      <a:lvl9pPr marL="3658235"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图片 6" descr="中雅培粹"/>
          <p:cNvPicPr>
            <a:picLocks noChangeAspect="1"/>
          </p:cNvPicPr>
          <p:nvPr userDrawn="1"/>
        </p:nvPicPr>
        <p:blipFill>
          <a:blip r:embed="rId4"/>
          <a:stretch>
            <a:fillRect/>
          </a:stretch>
        </p:blipFill>
        <p:spPr>
          <a:xfrm>
            <a:off x="5307004" y="-71958"/>
            <a:ext cx="1575452" cy="1504341"/>
          </a:xfrm>
          <a:prstGeom prst="rect">
            <a:avLst/>
          </a:prstGeom>
        </p:spPr>
      </p:pic>
    </p:spTree>
  </p:cSld>
  <p:clrMap bg1="lt1" tx1="dk1" bg2="lt2" tx2="dk2" accent1="accent1" accent2="accent2" accent3="accent3" accent4="accent4" accent5="accent5" accent6="accent6" hlink="hlink" folHlink="folHlink"/>
  <p:sldLayoutIdLst>
    <p:sldLayoutId id="2147483673" r:id="rId1"/>
    <p:sldLayoutId id="2147483674" r:id="rId2"/>
  </p:sldLayoutIdLst>
  <p:txStyles>
    <p:title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Tx/>
        <a:buBlip>
          <a:blip r:embed="rId5"/>
        </a:buBlip>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52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4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6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835" algn="l" defTabSz="914400" rtl="0" eaLnBrk="1" latinLnBrk="0" hangingPunct="1">
        <a:defRPr sz="1800" kern="1200">
          <a:solidFill>
            <a:schemeClr val="tx1"/>
          </a:solidFill>
          <a:latin typeface="+mn-lt"/>
          <a:ea typeface="+mn-ea"/>
          <a:cs typeface="+mn-cs"/>
        </a:defRPr>
      </a:lvl7pPr>
      <a:lvl8pPr marL="3201035" algn="l" defTabSz="914400" rtl="0" eaLnBrk="1" latinLnBrk="0" hangingPunct="1">
        <a:defRPr sz="1800" kern="1200">
          <a:solidFill>
            <a:schemeClr val="tx1"/>
          </a:solidFill>
          <a:latin typeface="+mn-lt"/>
          <a:ea typeface="+mn-ea"/>
          <a:cs typeface="+mn-cs"/>
        </a:defRPr>
      </a:lvl8pPr>
      <a:lvl9pPr marL="3658235"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tags" Target="../tags/tag1.xml"/><Relationship Id="rId1" Type="http://schemas.openxmlformats.org/officeDocument/2006/relationships/image" Target="../media/image5.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tags" Target="../tags/tag24.xml"/><Relationship Id="rId1" Type="http://schemas.openxmlformats.org/officeDocument/2006/relationships/tags" Target="../tags/tag23.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tags" Target="../tags/tag25.xml"/></Relationships>
</file>

<file path=ppt/slides/_rels/slide12.xml.rels><?xml version="1.0" encoding="UTF-8" standalone="yes"?>
<Relationships xmlns="http://schemas.openxmlformats.org/package/2006/relationships"><Relationship Id="rId9" Type="http://schemas.openxmlformats.org/officeDocument/2006/relationships/tags" Target="../tags/tag34.xml"/><Relationship Id="rId8" Type="http://schemas.openxmlformats.org/officeDocument/2006/relationships/tags" Target="../tags/tag33.xml"/><Relationship Id="rId7" Type="http://schemas.openxmlformats.org/officeDocument/2006/relationships/tags" Target="../tags/tag32.xml"/><Relationship Id="rId6" Type="http://schemas.openxmlformats.org/officeDocument/2006/relationships/tags" Target="../tags/tag31.xml"/><Relationship Id="rId5" Type="http://schemas.openxmlformats.org/officeDocument/2006/relationships/tags" Target="../tags/tag30.xml"/><Relationship Id="rId4" Type="http://schemas.openxmlformats.org/officeDocument/2006/relationships/tags" Target="../tags/tag29.xml"/><Relationship Id="rId3" Type="http://schemas.openxmlformats.org/officeDocument/2006/relationships/tags" Target="../tags/tag28.xml"/><Relationship Id="rId22" Type="http://schemas.openxmlformats.org/officeDocument/2006/relationships/slideLayout" Target="../slideLayouts/slideLayout26.xml"/><Relationship Id="rId21" Type="http://schemas.openxmlformats.org/officeDocument/2006/relationships/tags" Target="../tags/tag46.xml"/><Relationship Id="rId20" Type="http://schemas.openxmlformats.org/officeDocument/2006/relationships/tags" Target="../tags/tag45.xml"/><Relationship Id="rId2" Type="http://schemas.openxmlformats.org/officeDocument/2006/relationships/tags" Target="../tags/tag27.xml"/><Relationship Id="rId19" Type="http://schemas.openxmlformats.org/officeDocument/2006/relationships/tags" Target="../tags/tag44.xml"/><Relationship Id="rId18" Type="http://schemas.openxmlformats.org/officeDocument/2006/relationships/tags" Target="../tags/tag43.xml"/><Relationship Id="rId17" Type="http://schemas.openxmlformats.org/officeDocument/2006/relationships/tags" Target="../tags/tag42.xml"/><Relationship Id="rId16" Type="http://schemas.openxmlformats.org/officeDocument/2006/relationships/tags" Target="../tags/tag41.xml"/><Relationship Id="rId15" Type="http://schemas.openxmlformats.org/officeDocument/2006/relationships/tags" Target="../tags/tag40.xml"/><Relationship Id="rId14" Type="http://schemas.openxmlformats.org/officeDocument/2006/relationships/tags" Target="../tags/tag39.xml"/><Relationship Id="rId13" Type="http://schemas.openxmlformats.org/officeDocument/2006/relationships/tags" Target="../tags/tag38.xml"/><Relationship Id="rId12" Type="http://schemas.openxmlformats.org/officeDocument/2006/relationships/tags" Target="../tags/tag37.xml"/><Relationship Id="rId11" Type="http://schemas.openxmlformats.org/officeDocument/2006/relationships/tags" Target="../tags/tag36.xml"/><Relationship Id="rId10" Type="http://schemas.openxmlformats.org/officeDocument/2006/relationships/tags" Target="../tags/tag35.xml"/><Relationship Id="rId1" Type="http://schemas.openxmlformats.org/officeDocument/2006/relationships/tags" Target="../tags/tag26.xml"/></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10.xml"/><Relationship Id="rId3" Type="http://schemas.openxmlformats.org/officeDocument/2006/relationships/tags" Target="../tags/tag47.xml"/><Relationship Id="rId2" Type="http://schemas.openxmlformats.org/officeDocument/2006/relationships/image" Target="../media/image7.png"/><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8.xml"/><Relationship Id="rId3" Type="http://schemas.openxmlformats.org/officeDocument/2006/relationships/tags" Target="../tags/tag48.xml"/><Relationship Id="rId2" Type="http://schemas.openxmlformats.org/officeDocument/2006/relationships/image" Target="../media/image9.png"/><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30.xml"/><Relationship Id="rId3" Type="http://schemas.openxmlformats.org/officeDocument/2006/relationships/tags" Target="../tags/tag49.xml"/><Relationship Id="rId2" Type="http://schemas.openxmlformats.org/officeDocument/2006/relationships/image" Target="../media/image11.png"/><Relationship Id="rId1" Type="http://schemas.openxmlformats.org/officeDocument/2006/relationships/image" Target="../media/image10.pn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32.xml"/><Relationship Id="rId3" Type="http://schemas.openxmlformats.org/officeDocument/2006/relationships/tags" Target="../tags/tag50.xml"/><Relationship Id="rId2" Type="http://schemas.openxmlformats.org/officeDocument/2006/relationships/image" Target="../media/image13.png"/><Relationship Id="rId1" Type="http://schemas.openxmlformats.org/officeDocument/2006/relationships/image" Target="../media/image12.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1.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52.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tags" Target="../tags/tag5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image" Target="../media/image5.jpe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tags" Target="../tags/tag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tags" Target="../tags/tag6.xml"/><Relationship Id="rId1" Type="http://schemas.openxmlformats.org/officeDocument/2006/relationships/image" Target="../media/image5.jpeg"/></Relationships>
</file>

<file path=ppt/slides/_rels/slide5.xml.rels><?xml version="1.0" encoding="UTF-8" standalone="yes"?>
<Relationships xmlns="http://schemas.openxmlformats.org/package/2006/relationships"><Relationship Id="rId9" Type="http://schemas.openxmlformats.org/officeDocument/2006/relationships/tags" Target="../tags/tag15.xml"/><Relationship Id="rId8" Type="http://schemas.openxmlformats.org/officeDocument/2006/relationships/tags" Target="../tags/tag14.xml"/><Relationship Id="rId7" Type="http://schemas.openxmlformats.org/officeDocument/2006/relationships/tags" Target="../tags/tag13.xml"/><Relationship Id="rId6" Type="http://schemas.openxmlformats.org/officeDocument/2006/relationships/tags" Target="../tags/tag12.xml"/><Relationship Id="rId5" Type="http://schemas.openxmlformats.org/officeDocument/2006/relationships/tags" Target="../tags/tag11.xml"/><Relationship Id="rId4" Type="http://schemas.openxmlformats.org/officeDocument/2006/relationships/tags" Target="../tags/tag10.xml"/><Relationship Id="rId3" Type="http://schemas.openxmlformats.org/officeDocument/2006/relationships/tags" Target="../tags/tag9.xml"/><Relationship Id="rId2" Type="http://schemas.openxmlformats.org/officeDocument/2006/relationships/tags" Target="../tags/tag8.xml"/><Relationship Id="rId10" Type="http://schemas.openxmlformats.org/officeDocument/2006/relationships/slideLayout" Target="../slideLayouts/slideLayout4.xml"/><Relationship Id="rId1" Type="http://schemas.openxmlformats.org/officeDocument/2006/relationships/tags" Target="../tags/tag7.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ags" Target="../tags/tag1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18.xml"/><Relationship Id="rId1" Type="http://schemas.openxmlformats.org/officeDocument/2006/relationships/tags" Target="../tags/tag1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20.xml"/><Relationship Id="rId1" Type="http://schemas.openxmlformats.org/officeDocument/2006/relationships/tags" Target="../tags/tag19.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tags" Target="../tags/tag22.xml"/><Relationship Id="rId1" Type="http://schemas.openxmlformats.org/officeDocument/2006/relationships/tags" Target="../tags/tag2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50000"/>
            <a:lum/>
          </a:blip>
          <a:srcRect/>
          <a:stretch>
            <a:fillRect/>
          </a:stretch>
        </a:blipFill>
        <a:effectLst/>
      </p:bgPr>
    </p:bg>
    <p:spTree>
      <p:nvGrpSpPr>
        <p:cNvPr id="1" name=""/>
        <p:cNvGrpSpPr/>
        <p:nvPr/>
      </p:nvGrpSpPr>
      <p:grpSpPr/>
      <p:sp>
        <p:nvSpPr>
          <p:cNvPr id="2" name="文本框 1"/>
          <p:cNvSpPr txBox="1"/>
          <p:nvPr/>
        </p:nvSpPr>
        <p:spPr>
          <a:xfrm>
            <a:off x="481965" y="2510155"/>
            <a:ext cx="11227435" cy="645160"/>
          </a:xfrm>
          <a:prstGeom prst="rect">
            <a:avLst/>
          </a:prstGeom>
          <a:noFill/>
        </p:spPr>
        <p:txBody>
          <a:bodyPr wrap="square" rtlCol="0">
            <a:spAutoFit/>
          </a:bodyPr>
          <a:p>
            <a:r>
              <a:rPr lang="zh-CN" altLang="en-US" sz="3600" b="1">
                <a:solidFill>
                  <a:schemeClr val="bg2">
                    <a:lumMod val="10000"/>
                  </a:schemeClr>
                </a:solidFill>
                <a:latin typeface="微软雅黑" panose="020B0503020204020204" charset="-122"/>
                <a:ea typeface="微软雅黑" panose="020B0503020204020204" charset="-122"/>
                <a:cs typeface="微软雅黑" panose="020B0503020204020204" charset="-122"/>
              </a:rPr>
              <a:t>“无穷的远方，无数的人们，都和我有关。”</a:t>
            </a:r>
            <a:endParaRPr lang="zh-CN" altLang="en-US" sz="3600" b="1">
              <a:solidFill>
                <a:schemeClr val="bg2">
                  <a:lumMod val="10000"/>
                </a:schemeClr>
              </a:solidFill>
              <a:latin typeface="微软雅黑" panose="020B0503020204020204" charset="-122"/>
              <a:ea typeface="微软雅黑" panose="020B0503020204020204" charset="-122"/>
              <a:cs typeface="微软雅黑" panose="020B0503020204020204" charset="-122"/>
            </a:endParaRPr>
          </a:p>
        </p:txBody>
      </p:sp>
      <p:sp>
        <p:nvSpPr>
          <p:cNvPr id="3" name="文本框 2"/>
          <p:cNvSpPr txBox="1"/>
          <p:nvPr/>
        </p:nvSpPr>
        <p:spPr>
          <a:xfrm>
            <a:off x="0" y="3531870"/>
            <a:ext cx="12191365" cy="1198880"/>
          </a:xfrm>
          <a:prstGeom prst="rect">
            <a:avLst/>
          </a:prstGeom>
          <a:noFill/>
        </p:spPr>
        <p:txBody>
          <a:bodyPr wrap="square" rtlCol="0">
            <a:spAutoFit/>
          </a:bodyPr>
          <a:p>
            <a:r>
              <a:rPr lang="en-US" altLang="zh-CN" sz="3600" b="1">
                <a:solidFill>
                  <a:schemeClr val="bg2">
                    <a:lumMod val="10000"/>
                  </a:schemeClr>
                </a:solidFill>
                <a:latin typeface="微软雅黑" panose="020B0503020204020204" charset="-122"/>
                <a:ea typeface="微软雅黑" panose="020B0503020204020204" charset="-122"/>
                <a:cs typeface="微软雅黑" panose="020B0503020204020204" charset="-122"/>
              </a:rPr>
              <a:t>“</a:t>
            </a:r>
            <a:r>
              <a:rPr lang="zh-CN" altLang="en-US" sz="3600" b="1">
                <a:solidFill>
                  <a:schemeClr val="bg2">
                    <a:lumMod val="10000"/>
                  </a:schemeClr>
                </a:solidFill>
                <a:latin typeface="微软雅黑" panose="020B0503020204020204" charset="-122"/>
                <a:ea typeface="微软雅黑" panose="020B0503020204020204" charset="-122"/>
                <a:cs typeface="微软雅黑" panose="020B0503020204020204" charset="-122"/>
              </a:rPr>
              <a:t>你所站立的那个地方，正是你的中国。你怎么样，中国便怎么样。</a:t>
            </a:r>
            <a:r>
              <a:rPr lang="en-US" altLang="zh-CN" sz="3600" b="1">
                <a:solidFill>
                  <a:schemeClr val="bg2">
                    <a:lumMod val="10000"/>
                  </a:schemeClr>
                </a:solidFill>
                <a:latin typeface="微软雅黑" panose="020B0503020204020204" charset="-122"/>
                <a:ea typeface="微软雅黑" panose="020B0503020204020204" charset="-122"/>
                <a:cs typeface="微软雅黑" panose="020B0503020204020204" charset="-122"/>
              </a:rPr>
              <a:t>”</a:t>
            </a:r>
            <a:endParaRPr lang="en-US" altLang="zh-CN" sz="3600" b="1">
              <a:solidFill>
                <a:schemeClr val="bg2">
                  <a:lumMod val="10000"/>
                </a:schemeClr>
              </a:solidFill>
              <a:latin typeface="微软雅黑" panose="020B0503020204020204" charset="-122"/>
              <a:ea typeface="微软雅黑" panose="020B0503020204020204" charset="-122"/>
              <a:cs typeface="微软雅黑" panose="020B0503020204020204" charset="-122"/>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p:bldP spid="3"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 name="文本框 29"/>
          <p:cNvSpPr txBox="1"/>
          <p:nvPr>
            <p:custDataLst>
              <p:tags r:id="rId1"/>
            </p:custDataLst>
          </p:nvPr>
        </p:nvSpPr>
        <p:spPr>
          <a:xfrm>
            <a:off x="260350" y="126365"/>
            <a:ext cx="2930525" cy="713105"/>
          </a:xfrm>
          <a:prstGeom prst="rect">
            <a:avLst/>
          </a:prstGeom>
          <a:noFill/>
        </p:spPr>
        <p:txBody>
          <a:bodyPr wrap="square" lIns="90000" tIns="46800" rIns="90000" bIns="46800" rtlCol="0" anchor="ctr" anchorCtr="0">
            <a:noAutofit/>
          </a:bodyPr>
          <a:p>
            <a:pPr algn="ctr">
              <a:lnSpc>
                <a:spcPct val="120000"/>
              </a:lnSpc>
            </a:pPr>
            <a:r>
              <a:rPr lang="zh-CN" altLang="en-US" sz="4800" spc="300">
                <a:solidFill>
                  <a:srgbClr val="7030A0"/>
                </a:solidFill>
                <a:latin typeface="Arial" panose="020B0604020202020204" pitchFamily="34" charset="0"/>
                <a:ea typeface="微软雅黑" panose="020B0503020204020204" charset="-122"/>
                <a:sym typeface="Arial" panose="020B0604020202020204" pitchFamily="34" charset="0"/>
              </a:rPr>
              <a:t>考点分析</a:t>
            </a:r>
            <a:endParaRPr lang="zh-CN" altLang="en-US" sz="4800" spc="300">
              <a:solidFill>
                <a:srgbClr val="7030A0"/>
              </a:solidFill>
              <a:latin typeface="Arial" panose="020B0604020202020204" pitchFamily="34" charset="0"/>
              <a:ea typeface="微软雅黑" panose="020B0503020204020204" charset="-122"/>
              <a:sym typeface="Arial" panose="020B0604020202020204" pitchFamily="34" charset="0"/>
            </a:endParaRPr>
          </a:p>
        </p:txBody>
      </p:sp>
      <p:sp>
        <p:nvSpPr>
          <p:cNvPr id="2" name="文本框 1"/>
          <p:cNvSpPr txBox="1"/>
          <p:nvPr/>
        </p:nvSpPr>
        <p:spPr>
          <a:xfrm>
            <a:off x="563245" y="1958340"/>
            <a:ext cx="11403330" cy="1076325"/>
          </a:xfrm>
          <a:prstGeom prst="rect">
            <a:avLst/>
          </a:prstGeom>
          <a:noFill/>
        </p:spPr>
        <p:txBody>
          <a:bodyPr wrap="square" rtlCol="0">
            <a:spAutoFit/>
          </a:bodyPr>
          <a:p>
            <a:r>
              <a:rPr lang="zh-CN" altLang="en-US" sz="3200" b="1" dirty="0">
                <a:solidFill>
                  <a:schemeClr val="bg2">
                    <a:lumMod val="10000"/>
                  </a:schemeClr>
                </a:solidFill>
                <a:latin typeface="楷体" panose="02010609060101010101" charset="-122"/>
                <a:ea typeface="楷体" panose="02010609060101010101" charset="-122"/>
                <a:cs typeface="华文中宋" panose="02010600040101010101" charset="-122"/>
                <a:sym typeface="+mn-ea"/>
              </a:rPr>
              <a:t>利用考生的思维惯性，诱使考生用想当然代替清醒的理性思考。</a:t>
            </a:r>
            <a:endParaRPr lang="zh-CN" altLang="en-US" sz="3200" b="1" spc="150" dirty="0">
              <a:solidFill>
                <a:schemeClr val="bg2">
                  <a:lumMod val="10000"/>
                </a:schemeClr>
              </a:solidFill>
              <a:latin typeface="楷体" panose="02010609060101010101" charset="-122"/>
              <a:ea typeface="楷体" panose="02010609060101010101" charset="-122"/>
              <a:cs typeface="华文中宋" panose="02010600040101010101" charset="-122"/>
              <a:sym typeface="+mn-ea"/>
            </a:endParaRPr>
          </a:p>
          <a:p>
            <a:endParaRPr lang="zh-CN" altLang="en-US" sz="3200" b="1" spc="150" dirty="0">
              <a:solidFill>
                <a:schemeClr val="bg2">
                  <a:lumMod val="10000"/>
                </a:schemeClr>
              </a:solidFill>
              <a:latin typeface="楷体" panose="02010609060101010101" charset="-122"/>
              <a:ea typeface="楷体" panose="02010609060101010101" charset="-122"/>
              <a:cs typeface="华文中宋" panose="02010600040101010101" charset="-122"/>
              <a:sym typeface="+mn-ea"/>
            </a:endParaRPr>
          </a:p>
        </p:txBody>
      </p:sp>
      <p:sp>
        <p:nvSpPr>
          <p:cNvPr id="3" name="文本框 2"/>
          <p:cNvSpPr txBox="1"/>
          <p:nvPr/>
        </p:nvSpPr>
        <p:spPr>
          <a:xfrm>
            <a:off x="467360" y="1251585"/>
            <a:ext cx="3092450" cy="706755"/>
          </a:xfrm>
          <a:prstGeom prst="rect">
            <a:avLst/>
          </a:prstGeom>
          <a:noFill/>
        </p:spPr>
        <p:txBody>
          <a:bodyPr wrap="square" rtlCol="0">
            <a:spAutoFit/>
          </a:bodyPr>
          <a:p>
            <a:r>
              <a:rPr lang="en-US" altLang="zh-CN" sz="4000" b="1">
                <a:solidFill>
                  <a:srgbClr val="FF0000"/>
                </a:solidFill>
                <a:latin typeface="楷体" panose="02010609060101010101" charset="-122"/>
                <a:ea typeface="楷体" panose="02010609060101010101" charset="-122"/>
                <a:cs typeface="楷体" panose="02010609060101010101" charset="-122"/>
              </a:rPr>
              <a:t>4.</a:t>
            </a:r>
            <a:r>
              <a:rPr lang="zh-CN" altLang="en-US" sz="4000" b="1">
                <a:solidFill>
                  <a:srgbClr val="FF0000"/>
                </a:solidFill>
                <a:latin typeface="楷体" panose="02010609060101010101" charset="-122"/>
                <a:ea typeface="楷体" panose="02010609060101010101" charset="-122"/>
                <a:cs typeface="楷体" panose="02010609060101010101" charset="-122"/>
              </a:rPr>
              <a:t>无中生有</a:t>
            </a:r>
            <a:endParaRPr lang="zh-CN" altLang="en-US" sz="4000" b="1">
              <a:solidFill>
                <a:srgbClr val="FF0000"/>
              </a:solidFill>
              <a:latin typeface="楷体" panose="02010609060101010101" charset="-122"/>
              <a:ea typeface="楷体" panose="02010609060101010101" charset="-122"/>
              <a:cs typeface="楷体" panose="02010609060101010101" charset="-122"/>
            </a:endParaRPr>
          </a:p>
        </p:txBody>
      </p:sp>
      <p:sp>
        <p:nvSpPr>
          <p:cNvPr id="4" name="文本框 3"/>
          <p:cNvSpPr txBox="1"/>
          <p:nvPr/>
        </p:nvSpPr>
        <p:spPr>
          <a:xfrm>
            <a:off x="563245" y="3368675"/>
            <a:ext cx="10983595" cy="1568450"/>
          </a:xfrm>
          <a:prstGeom prst="rect">
            <a:avLst/>
          </a:prstGeom>
          <a:noFill/>
        </p:spPr>
        <p:txBody>
          <a:bodyPr wrap="square" rtlCol="0">
            <a:spAutoFit/>
          </a:bodyPr>
          <a:p>
            <a:r>
              <a:rPr lang="zh-CN" altLang="en-US" sz="3200">
                <a:solidFill>
                  <a:schemeClr val="bg2">
                    <a:lumMod val="10000"/>
                  </a:schemeClr>
                </a:solidFill>
                <a:latin typeface="微软雅黑" panose="020B0503020204020204" charset="-122"/>
                <a:ea typeface="微软雅黑" panose="020B0503020204020204" charset="-122"/>
                <a:cs typeface="微软雅黑" panose="020B0503020204020204" charset="-122"/>
              </a:rPr>
              <a:t>例：（</a:t>
            </a:r>
            <a:r>
              <a:rPr lang="en-US" altLang="zh-CN" sz="3200">
                <a:solidFill>
                  <a:schemeClr val="bg2">
                    <a:lumMod val="10000"/>
                  </a:schemeClr>
                </a:solidFill>
                <a:latin typeface="微软雅黑" panose="020B0503020204020204" charset="-122"/>
                <a:ea typeface="微软雅黑" panose="020B0503020204020204" charset="-122"/>
                <a:cs typeface="微软雅黑" panose="020B0503020204020204" charset="-122"/>
              </a:rPr>
              <a:t>2017</a:t>
            </a:r>
            <a:r>
              <a:rPr lang="zh-CN" altLang="en-US" sz="3200">
                <a:solidFill>
                  <a:schemeClr val="bg2">
                    <a:lumMod val="10000"/>
                  </a:schemeClr>
                </a:solidFill>
                <a:latin typeface="微软雅黑" panose="020B0503020204020204" charset="-122"/>
                <a:ea typeface="微软雅黑" panose="020B0503020204020204" charset="-122"/>
                <a:cs typeface="微软雅黑" panose="020B0503020204020204" charset="-122"/>
              </a:rPr>
              <a:t>江苏徐州</a:t>
            </a:r>
            <a:r>
              <a:rPr lang="en-US" altLang="zh-CN" sz="3200">
                <a:solidFill>
                  <a:schemeClr val="bg2">
                    <a:lumMod val="10000"/>
                  </a:schemeClr>
                </a:solidFill>
                <a:latin typeface="微软雅黑" panose="020B0503020204020204" charset="-122"/>
                <a:ea typeface="微软雅黑" panose="020B0503020204020204" charset="-122"/>
                <a:cs typeface="微软雅黑" panose="020B0503020204020204" charset="-122"/>
              </a:rPr>
              <a:t>·17</a:t>
            </a:r>
            <a:r>
              <a:rPr lang="zh-CN" altLang="en-US" sz="3200">
                <a:solidFill>
                  <a:schemeClr val="bg2">
                    <a:lumMod val="10000"/>
                  </a:schemeClr>
                </a:solidFill>
                <a:latin typeface="微软雅黑" panose="020B0503020204020204" charset="-122"/>
                <a:ea typeface="微软雅黑" panose="020B0503020204020204" charset="-122"/>
                <a:cs typeface="微软雅黑" panose="020B0503020204020204" charset="-122"/>
              </a:rPr>
              <a:t>）</a:t>
            </a:r>
            <a:endParaRPr lang="zh-CN" altLang="en-US" sz="3200">
              <a:solidFill>
                <a:schemeClr val="bg2">
                  <a:lumMod val="10000"/>
                </a:schemeClr>
              </a:solidFill>
              <a:latin typeface="微软雅黑" panose="020B0503020204020204" charset="-122"/>
              <a:ea typeface="微软雅黑" panose="020B0503020204020204" charset="-122"/>
              <a:cs typeface="微软雅黑" panose="020B0503020204020204" charset="-122"/>
            </a:endParaRPr>
          </a:p>
          <a:p>
            <a:r>
              <a:rPr lang="en-US" sz="320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rPr>
              <a:t>C. </a:t>
            </a:r>
            <a:r>
              <a:rPr lang="zh-CN" sz="320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rPr>
              <a:t>中国5G试验是全球首个5G试验，标准化的5G网络将于2020年前后实现商用。</a:t>
            </a:r>
            <a:endParaRPr lang="zh-CN" altLang="en-US" sz="3200">
              <a:solidFill>
                <a:schemeClr val="bg2">
                  <a:lumMod val="10000"/>
                </a:schemeClr>
              </a:solidFill>
              <a:latin typeface="微软雅黑" panose="020B0503020204020204" charset="-122"/>
              <a:ea typeface="微软雅黑" panose="020B0503020204020204" charset="-122"/>
              <a:cs typeface="微软雅黑" panose="020B0503020204020204" charset="-122"/>
            </a:endParaRPr>
          </a:p>
        </p:txBody>
      </p:sp>
      <p:sp>
        <p:nvSpPr>
          <p:cNvPr id="5" name="文本框 4"/>
          <p:cNvSpPr txBox="1"/>
          <p:nvPr/>
        </p:nvSpPr>
        <p:spPr>
          <a:xfrm>
            <a:off x="374015" y="5056505"/>
            <a:ext cx="11592560" cy="1076325"/>
          </a:xfrm>
          <a:prstGeom prst="rect">
            <a:avLst/>
          </a:prstGeom>
          <a:noFill/>
        </p:spPr>
        <p:txBody>
          <a:bodyPr wrap="square" rtlCol="0">
            <a:spAutoFit/>
          </a:bodyPr>
          <a:p>
            <a:r>
              <a:rPr lang="zh-CN" altLang="en-US" sz="3200">
                <a:solidFill>
                  <a:schemeClr val="bg2">
                    <a:lumMod val="10000"/>
                  </a:schemeClr>
                </a:solidFill>
                <a:latin typeface="微软雅黑" panose="020B0503020204020204" charset="-122"/>
                <a:ea typeface="微软雅黑" panose="020B0503020204020204" charset="-122"/>
                <a:cs typeface="微软雅黑" panose="020B0503020204020204" charset="-122"/>
              </a:rPr>
              <a:t>原文：</a:t>
            </a:r>
            <a:r>
              <a:rPr sz="3200">
                <a:solidFill>
                  <a:schemeClr val="bg2">
                    <a:lumMod val="10000"/>
                  </a:schemeClr>
                </a:solidFill>
                <a:latin typeface="微软雅黑" panose="020B0503020204020204" charset="-122"/>
                <a:ea typeface="微软雅黑" panose="020B0503020204020204" charset="-122"/>
                <a:cs typeface="微软雅黑" panose="020B0503020204020204" charset="-122"/>
              </a:rPr>
              <a:t>业界普遍预计，标准化的5G网络将于2020年前后实现商用。</a:t>
            </a:r>
            <a:endParaRPr sz="3200">
              <a:solidFill>
                <a:schemeClr val="bg2">
                  <a:lumMod val="10000"/>
                </a:schemeClr>
              </a:solidFill>
              <a:latin typeface="微软雅黑" panose="020B0503020204020204" charset="-122"/>
              <a:ea typeface="微软雅黑" panose="020B0503020204020204" charset="-122"/>
              <a:cs typeface="微软雅黑" panose="020B0503020204020204" charset="-122"/>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blinds(horizontal)">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additive="base">
                                        <p:cTn id="22" dur="500" fill="hold"/>
                                        <p:tgtEl>
                                          <p:spTgt spid="3"/>
                                        </p:tgtEl>
                                        <p:attrNameLst>
                                          <p:attrName>ppt_x</p:attrName>
                                        </p:attrNameLst>
                                      </p:cBhvr>
                                      <p:tavLst>
                                        <p:tav tm="0">
                                          <p:val>
                                            <p:strVal val="#ppt_x"/>
                                          </p:val>
                                        </p:tav>
                                        <p:tav tm="100000">
                                          <p:val>
                                            <p:strVal val="#ppt_x"/>
                                          </p:val>
                                        </p:tav>
                                      </p:tavLst>
                                    </p:anim>
                                    <p:anim calcmode="lin" valueType="num">
                                      <p:cBhvr additive="base">
                                        <p:cTn id="2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2" grpId="0"/>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508000" y="530225"/>
            <a:ext cx="3333115" cy="829945"/>
          </a:xfrm>
          <a:prstGeom prst="rect">
            <a:avLst/>
          </a:prstGeom>
          <a:noFill/>
        </p:spPr>
        <p:txBody>
          <a:bodyPr wrap="square" rtlCol="0">
            <a:spAutoFit/>
          </a:bodyPr>
          <a:p>
            <a:r>
              <a:rPr lang="zh-CN" altLang="en-US" sz="4800">
                <a:solidFill>
                  <a:srgbClr val="7030A0"/>
                </a:solidFill>
                <a:latin typeface="微软雅黑" panose="020B0503020204020204" charset="-122"/>
                <a:ea typeface="微软雅黑" panose="020B0503020204020204" charset="-122"/>
              </a:rPr>
              <a:t>考点分析</a:t>
            </a:r>
            <a:endParaRPr lang="zh-CN" altLang="en-US" sz="4800">
              <a:solidFill>
                <a:srgbClr val="7030A0"/>
              </a:solidFill>
              <a:latin typeface="微软雅黑" panose="020B0503020204020204" charset="-122"/>
              <a:ea typeface="微软雅黑" panose="020B0503020204020204" charset="-122"/>
            </a:endParaRPr>
          </a:p>
        </p:txBody>
      </p:sp>
      <p:sp>
        <p:nvSpPr>
          <p:cNvPr id="3" name="文本框 2"/>
          <p:cNvSpPr txBox="1"/>
          <p:nvPr/>
        </p:nvSpPr>
        <p:spPr>
          <a:xfrm>
            <a:off x="969645" y="1856105"/>
            <a:ext cx="9826625" cy="1691640"/>
          </a:xfrm>
          <a:prstGeom prst="rect">
            <a:avLst/>
          </a:prstGeom>
          <a:noFill/>
        </p:spPr>
        <p:txBody>
          <a:bodyPr wrap="square" rtlCol="0">
            <a:spAutoFit/>
          </a:bodyPr>
          <a:p>
            <a:r>
              <a:rPr lang="en-US" altLang="zh-CN" sz="4000" b="1">
                <a:solidFill>
                  <a:schemeClr val="bg2">
                    <a:lumMod val="10000"/>
                  </a:schemeClr>
                </a:solidFill>
                <a:latin typeface="楷体" panose="02010609060101010101" charset="-122"/>
                <a:ea typeface="楷体" panose="02010609060101010101" charset="-122"/>
                <a:cs typeface="楷体" panose="02010609060101010101" charset="-122"/>
              </a:rPr>
              <a:t>5</a:t>
            </a:r>
            <a:r>
              <a:rPr lang="en-US" altLang="zh-CN" sz="4000" b="1">
                <a:latin typeface="楷体" panose="02010609060101010101" charset="-122"/>
                <a:ea typeface="楷体" panose="02010609060101010101" charset="-122"/>
                <a:cs typeface="楷体" panose="02010609060101010101" charset="-122"/>
              </a:rPr>
              <a:t>.</a:t>
            </a:r>
            <a:r>
              <a:rPr lang="en-US" altLang="zh-CN" sz="4000" b="1">
                <a:solidFill>
                  <a:srgbClr val="FF0000"/>
                </a:solidFill>
                <a:latin typeface="楷体" panose="02010609060101010101" charset="-122"/>
                <a:ea typeface="楷体" panose="02010609060101010101" charset="-122"/>
                <a:cs typeface="楷体" panose="02010609060101010101" charset="-122"/>
              </a:rPr>
              <a:t>过于绝对。</a:t>
            </a:r>
            <a:endParaRPr lang="en-US" altLang="zh-CN" sz="4000">
              <a:solidFill>
                <a:srgbClr val="FF0000"/>
              </a:solidFill>
              <a:latin typeface="楷体" panose="02010609060101010101" charset="-122"/>
              <a:ea typeface="楷体" panose="02010609060101010101" charset="-122"/>
              <a:cs typeface="楷体" panose="02010609060101010101" charset="-122"/>
            </a:endParaRPr>
          </a:p>
          <a:p>
            <a:r>
              <a:rPr lang="en-US" altLang="zh-CN" sz="3200">
                <a:solidFill>
                  <a:schemeClr val="bg2">
                    <a:lumMod val="10000"/>
                  </a:schemeClr>
                </a:solidFill>
                <a:latin typeface="楷体" panose="02010609060101010101" charset="-122"/>
                <a:ea typeface="楷体" panose="02010609060101010101" charset="-122"/>
                <a:cs typeface="楷体" panose="02010609060101010101" charset="-122"/>
              </a:rPr>
              <a:t>把不确定事件或将要发生事件变为肯定事件。如将“只有……才”改为“只要……就”</a:t>
            </a:r>
            <a:endParaRPr lang="en-US" altLang="zh-CN" sz="3200">
              <a:solidFill>
                <a:schemeClr val="bg2">
                  <a:lumMod val="10000"/>
                </a:schemeClr>
              </a:solidFill>
              <a:latin typeface="楷体" panose="02010609060101010101" charset="-122"/>
              <a:ea typeface="楷体" panose="02010609060101010101" charset="-122"/>
              <a:cs typeface="楷体" panose="02010609060101010101" charset="-122"/>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diamond(in)">
                                      <p:cBhvr>
                                        <p:cTn id="7" dur="20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custDataLst>
              <p:tags r:id="rId1"/>
            </p:custDataLst>
          </p:nvPr>
        </p:nvSpPr>
        <p:spPr>
          <a:xfrm>
            <a:off x="736025" y="676594"/>
            <a:ext cx="9916688" cy="646331"/>
          </a:xfrm>
          <a:prstGeom prst="rect">
            <a:avLst/>
          </a:prstGeom>
          <a:noFill/>
        </p:spPr>
        <p:txBody>
          <a:bodyPr wrap="square" rtlCol="0">
            <a:noAutofit/>
          </a:bodyPr>
          <a:p>
            <a:pPr algn="l"/>
            <a:r>
              <a:rPr lang="zh-CN" altLang="en-US" sz="4800" spc="150">
                <a:gradFill>
                  <a:gsLst>
                    <a:gs pos="0">
                      <a:srgbClr val="7B32B2"/>
                    </a:gs>
                    <a:gs pos="100000">
                      <a:srgbClr val="401A5D"/>
                    </a:gs>
                  </a:gsLst>
                  <a:lin scaled="0"/>
                </a:gradFill>
                <a:latin typeface="微软雅黑" panose="020B0503020204020204" charset="-122"/>
                <a:ea typeface="微软雅黑" panose="020B0503020204020204" charset="-122"/>
                <a:sym typeface="Arial" panose="020B0604020202020204" pitchFamily="34" charset="0"/>
              </a:rPr>
              <a:t>思路归纳</a:t>
            </a:r>
            <a:endParaRPr lang="zh-CN" altLang="en-US" sz="4800" spc="150">
              <a:gradFill>
                <a:gsLst>
                  <a:gs pos="0">
                    <a:srgbClr val="7B32B2"/>
                  </a:gs>
                  <a:gs pos="100000">
                    <a:srgbClr val="401A5D"/>
                  </a:gs>
                </a:gsLst>
                <a:lin scaled="0"/>
              </a:gradFill>
              <a:latin typeface="微软雅黑" panose="020B0503020204020204" charset="-122"/>
              <a:ea typeface="微软雅黑" panose="020B0503020204020204" charset="-122"/>
              <a:sym typeface="Arial" panose="020B0604020202020204" pitchFamily="34" charset="0"/>
            </a:endParaRPr>
          </a:p>
        </p:txBody>
      </p:sp>
      <p:sp>
        <p:nvSpPr>
          <p:cNvPr id="3" name="矩形 2"/>
          <p:cNvSpPr/>
          <p:nvPr>
            <p:custDataLst>
              <p:tags r:id="rId2"/>
            </p:custDataLst>
          </p:nvPr>
        </p:nvSpPr>
        <p:spPr>
          <a:xfrm>
            <a:off x="1270" y="756738"/>
            <a:ext cx="78741" cy="514883"/>
          </a:xfrm>
          <a:prstGeom prst="rect">
            <a:avLst/>
          </a:prstGeom>
          <a:solidFill>
            <a:srgbClr val="000000">
              <a:lumMod val="50000"/>
              <a:lumOff val="50000"/>
            </a:srgbClr>
          </a:solidFill>
          <a:ln>
            <a:noFill/>
          </a:ln>
        </p:spPr>
        <p:style>
          <a:lnRef idx="2">
            <a:srgbClr val="1F74AD">
              <a:shade val="50000"/>
            </a:srgbClr>
          </a:lnRef>
          <a:fillRef idx="1">
            <a:srgbClr val="1F74AD"/>
          </a:fillRef>
          <a:effectRef idx="0">
            <a:srgbClr val="1F74AD"/>
          </a:effectRef>
          <a:fontRef idx="minor">
            <a:sysClr val="window" lastClr="FFFFFF"/>
          </a:fontRef>
        </p:style>
        <p:txBody>
          <a:bodyPr rtlCol="0" anchor="ctr"/>
          <a:p>
            <a:pPr algn="ctr"/>
            <a:endParaRPr lang="zh-CN" altLang="en-US">
              <a:latin typeface="Arial" panose="020B0604020202020204" pitchFamily="34" charset="0"/>
              <a:ea typeface="微软雅黑" panose="020B0503020204020204" charset="-122"/>
              <a:sym typeface="Arial" panose="020B0604020202020204" pitchFamily="34" charset="0"/>
            </a:endParaRPr>
          </a:p>
        </p:txBody>
      </p:sp>
      <p:grpSp>
        <p:nvGrpSpPr>
          <p:cNvPr id="43" name="组合 42"/>
          <p:cNvGrpSpPr/>
          <p:nvPr/>
        </p:nvGrpSpPr>
        <p:grpSpPr>
          <a:xfrm>
            <a:off x="899795" y="2083435"/>
            <a:ext cx="2354580" cy="3230880"/>
            <a:chOff x="1417" y="3281"/>
            <a:chExt cx="3708" cy="5088"/>
          </a:xfrm>
        </p:grpSpPr>
        <p:sp>
          <p:nvSpPr>
            <p:cNvPr id="5" name="任意多边形: 形状 4"/>
            <p:cNvSpPr/>
            <p:nvPr>
              <p:custDataLst>
                <p:tags r:id="rId3"/>
              </p:custDataLst>
            </p:nvPr>
          </p:nvSpPr>
          <p:spPr>
            <a:xfrm>
              <a:off x="1417" y="3281"/>
              <a:ext cx="3709" cy="1211"/>
            </a:xfrm>
            <a:custGeom>
              <a:avLst/>
              <a:gdLst>
                <a:gd name="connsiteX0" fmla="*/ 0 w 3299658"/>
                <a:gd name="connsiteY0" fmla="*/ 269299 h 1077196"/>
                <a:gd name="connsiteX1" fmla="*/ 2761060 w 3299658"/>
                <a:gd name="connsiteY1" fmla="*/ 269299 h 1077196"/>
                <a:gd name="connsiteX2" fmla="*/ 2761060 w 3299658"/>
                <a:gd name="connsiteY2" fmla="*/ 0 h 1077196"/>
                <a:gd name="connsiteX3" fmla="*/ 3299658 w 3299658"/>
                <a:gd name="connsiteY3" fmla="*/ 538598 h 1077196"/>
                <a:gd name="connsiteX4" fmla="*/ 2761060 w 3299658"/>
                <a:gd name="connsiteY4" fmla="*/ 1077196 h 1077196"/>
                <a:gd name="connsiteX5" fmla="*/ 2761060 w 3299658"/>
                <a:gd name="connsiteY5" fmla="*/ 807897 h 1077196"/>
                <a:gd name="connsiteX6" fmla="*/ 0 w 3299658"/>
                <a:gd name="connsiteY6" fmla="*/ 807897 h 1077196"/>
                <a:gd name="connsiteX7" fmla="*/ 0 w 3299658"/>
                <a:gd name="connsiteY7" fmla="*/ 269299 h 1077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9658" h="1077196">
                  <a:moveTo>
                    <a:pt x="0" y="269299"/>
                  </a:moveTo>
                  <a:lnTo>
                    <a:pt x="2761060" y="269299"/>
                  </a:lnTo>
                  <a:lnTo>
                    <a:pt x="2761060" y="0"/>
                  </a:lnTo>
                  <a:lnTo>
                    <a:pt x="3299658" y="538598"/>
                  </a:lnTo>
                  <a:lnTo>
                    <a:pt x="2761060" y="1077196"/>
                  </a:lnTo>
                  <a:lnTo>
                    <a:pt x="2761060" y="807897"/>
                  </a:lnTo>
                  <a:lnTo>
                    <a:pt x="0" y="807897"/>
                  </a:lnTo>
                  <a:lnTo>
                    <a:pt x="0" y="269299"/>
                  </a:lnTo>
                  <a:close/>
                </a:path>
              </a:pathLst>
            </a:custGeom>
            <a:solidFill>
              <a:srgbClr val="3498DB"/>
            </a:solidFill>
          </p:spPr>
          <p:style>
            <a:lnRef idx="0">
              <a:sysClr val="window" lastClr="FFFFFF">
                <a:hueOff val="0"/>
                <a:satOff val="0"/>
                <a:lumOff val="0"/>
                <a:alphaOff val="0"/>
              </a:sysClr>
            </a:lnRef>
            <a:fillRef idx="3">
              <a:scrgbClr r="0" g="0" b="0"/>
            </a:fillRef>
            <a:effectRef idx="2">
              <a:srgbClr val="1F74AD">
                <a:hueOff val="0"/>
                <a:satOff val="0"/>
                <a:lumOff val="0"/>
                <a:alphaOff val="0"/>
              </a:srgbClr>
            </a:effectRef>
            <a:fontRef idx="minor">
              <a:sysClr val="window" lastClr="FFFFFF"/>
            </a:fontRef>
          </p:style>
          <p:txBody>
            <a:bodyPr spcFirstLastPara="0" vert="horz" wrap="square" lIns="80010" tIns="349309" rIns="523299" bIns="440304" numCol="1" spcCol="1270" anchor="ctr" anchorCtr="0">
              <a:noAutofit/>
            </a:bodyPr>
            <a:p>
              <a:pPr marL="0" lvl="0" indent="0" algn="l" defTabSz="933450">
                <a:lnSpc>
                  <a:spcPct val="90000"/>
                </a:lnSpc>
                <a:spcBef>
                  <a:spcPct val="0"/>
                </a:spcBef>
                <a:spcAft>
                  <a:spcPct val="35000"/>
                </a:spcAft>
                <a:buNone/>
              </a:pPr>
              <a:endParaRPr lang="en-US" sz="2100" kern="1200">
                <a:latin typeface="微软雅黑" panose="020B0503020204020204" charset="-122"/>
                <a:ea typeface="微软雅黑" panose="020B0503020204020204" charset="-122"/>
                <a:sym typeface="Arial" panose="020B0604020202020204" pitchFamily="34" charset="0"/>
              </a:endParaRPr>
            </a:p>
          </p:txBody>
        </p:sp>
        <p:sp>
          <p:nvSpPr>
            <p:cNvPr id="14" name="文本框 13"/>
            <p:cNvSpPr txBox="1"/>
            <p:nvPr>
              <p:custDataLst>
                <p:tags r:id="rId4"/>
              </p:custDataLst>
            </p:nvPr>
          </p:nvSpPr>
          <p:spPr>
            <a:xfrm>
              <a:off x="1739" y="3595"/>
              <a:ext cx="2364" cy="582"/>
            </a:xfrm>
            <a:prstGeom prst="rect">
              <a:avLst/>
            </a:prstGeom>
            <a:noFill/>
          </p:spPr>
          <p:txBody>
            <a:bodyPr wrap="square" rtlCol="0">
              <a:normAutofit fontScale="87500"/>
            </a:bodyPr>
            <a:p>
              <a:pPr algn="ctr"/>
              <a:r>
                <a:rPr lang="en-US" altLang="zh-CN" b="1" spc="150">
                  <a:solidFill>
                    <a:sysClr val="window" lastClr="FFFFFF"/>
                  </a:solidFill>
                  <a:latin typeface="微软雅黑" panose="020B0503020204020204" charset="-122"/>
                  <a:ea typeface="微软雅黑" panose="020B0503020204020204" charset="-122"/>
                  <a:sym typeface="Arial" panose="020B0604020202020204" pitchFamily="34" charset="0"/>
                </a:rPr>
                <a:t>1</a:t>
              </a:r>
              <a:endParaRPr lang="en-US" altLang="zh-CN" b="1" spc="150">
                <a:solidFill>
                  <a:sysClr val="window" lastClr="FFFFFF"/>
                </a:solidFill>
                <a:latin typeface="微软雅黑" panose="020B0503020204020204" charset="-122"/>
                <a:ea typeface="微软雅黑" panose="020B0503020204020204" charset="-122"/>
                <a:sym typeface="Arial" panose="020B0604020202020204" pitchFamily="34" charset="0"/>
              </a:endParaRPr>
            </a:p>
          </p:txBody>
        </p:sp>
        <p:sp>
          <p:nvSpPr>
            <p:cNvPr id="24" name="文本框 23"/>
            <p:cNvSpPr txBox="1"/>
            <p:nvPr>
              <p:custDataLst>
                <p:tags r:id="rId5"/>
              </p:custDataLst>
            </p:nvPr>
          </p:nvSpPr>
          <p:spPr>
            <a:xfrm>
              <a:off x="1417" y="4649"/>
              <a:ext cx="3158" cy="3720"/>
            </a:xfrm>
            <a:prstGeom prst="rect">
              <a:avLst/>
            </a:prstGeom>
            <a:noFill/>
          </p:spPr>
          <p:txBody>
            <a:bodyPr wrap="square" rtlCol="0">
              <a:noAutofit/>
            </a:bodyPr>
            <a:p>
              <a:pPr indent="0">
                <a:lnSpc>
                  <a:spcPct val="150000"/>
                </a:lnSpc>
                <a:buFont typeface="Arial" panose="020B0604020202020204" pitchFamily="34" charset="0"/>
                <a:buNone/>
              </a:pPr>
              <a:r>
                <a:rPr lang="zh-CN" altLang="en-US" sz="3200" b="1" spc="150">
                  <a:solidFill>
                    <a:srgbClr val="FF0000"/>
                  </a:solidFill>
                  <a:latin typeface="楷体" panose="02010609060101010101" charset="-122"/>
                  <a:ea typeface="楷体" panose="02010609060101010101" charset="-122"/>
                  <a:sym typeface="Arial" panose="020B0604020202020204" pitchFamily="34" charset="0"/>
                </a:rPr>
                <a:t>通读全文，整体感知。</a:t>
              </a:r>
              <a:endParaRPr lang="zh-CN" altLang="en-US" sz="3200" b="1" spc="150">
                <a:solidFill>
                  <a:srgbClr val="FF0000"/>
                </a:solidFill>
                <a:latin typeface="楷体" panose="02010609060101010101" charset="-122"/>
                <a:ea typeface="楷体" panose="02010609060101010101" charset="-122"/>
                <a:sym typeface="Arial" panose="020B0604020202020204" pitchFamily="34" charset="0"/>
              </a:endParaRPr>
            </a:p>
          </p:txBody>
        </p:sp>
      </p:grpSp>
      <p:grpSp>
        <p:nvGrpSpPr>
          <p:cNvPr id="44" name="组合 43"/>
          <p:cNvGrpSpPr/>
          <p:nvPr/>
        </p:nvGrpSpPr>
        <p:grpSpPr>
          <a:xfrm>
            <a:off x="3197225" y="2083435"/>
            <a:ext cx="2716530" cy="3770630"/>
            <a:chOff x="5035" y="3281"/>
            <a:chExt cx="4278" cy="5938"/>
          </a:xfrm>
        </p:grpSpPr>
        <p:sp>
          <p:nvSpPr>
            <p:cNvPr id="6" name="任意多边形: 形状 5"/>
            <p:cNvSpPr/>
            <p:nvPr>
              <p:custDataLst>
                <p:tags r:id="rId6"/>
              </p:custDataLst>
            </p:nvPr>
          </p:nvSpPr>
          <p:spPr>
            <a:xfrm>
              <a:off x="5605" y="3281"/>
              <a:ext cx="3708" cy="1211"/>
            </a:xfrm>
            <a:custGeom>
              <a:avLst/>
              <a:gdLst>
                <a:gd name="connsiteX0" fmla="*/ 0 w 3299658"/>
                <a:gd name="connsiteY0" fmla="*/ 269299 h 1077196"/>
                <a:gd name="connsiteX1" fmla="*/ 2761060 w 3299658"/>
                <a:gd name="connsiteY1" fmla="*/ 269299 h 1077196"/>
                <a:gd name="connsiteX2" fmla="*/ 2761060 w 3299658"/>
                <a:gd name="connsiteY2" fmla="*/ 0 h 1077196"/>
                <a:gd name="connsiteX3" fmla="*/ 3299658 w 3299658"/>
                <a:gd name="connsiteY3" fmla="*/ 538598 h 1077196"/>
                <a:gd name="connsiteX4" fmla="*/ 2761060 w 3299658"/>
                <a:gd name="connsiteY4" fmla="*/ 1077196 h 1077196"/>
                <a:gd name="connsiteX5" fmla="*/ 2761060 w 3299658"/>
                <a:gd name="connsiteY5" fmla="*/ 807897 h 1077196"/>
                <a:gd name="connsiteX6" fmla="*/ 0 w 3299658"/>
                <a:gd name="connsiteY6" fmla="*/ 807897 h 1077196"/>
                <a:gd name="connsiteX7" fmla="*/ 0 w 3299658"/>
                <a:gd name="connsiteY7" fmla="*/ 269299 h 1077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9658" h="1077196">
                  <a:moveTo>
                    <a:pt x="0" y="269299"/>
                  </a:moveTo>
                  <a:lnTo>
                    <a:pt x="2761060" y="269299"/>
                  </a:lnTo>
                  <a:lnTo>
                    <a:pt x="2761060" y="0"/>
                  </a:lnTo>
                  <a:lnTo>
                    <a:pt x="3299658" y="538598"/>
                  </a:lnTo>
                  <a:lnTo>
                    <a:pt x="2761060" y="1077196"/>
                  </a:lnTo>
                  <a:lnTo>
                    <a:pt x="2761060" y="807897"/>
                  </a:lnTo>
                  <a:lnTo>
                    <a:pt x="0" y="807897"/>
                  </a:lnTo>
                  <a:lnTo>
                    <a:pt x="0" y="269299"/>
                  </a:lnTo>
                  <a:close/>
                </a:path>
              </a:pathLst>
            </a:custGeom>
            <a:solidFill>
              <a:srgbClr val="1F74AD"/>
            </a:solidFill>
          </p:spPr>
          <p:style>
            <a:lnRef idx="0">
              <a:sysClr val="window" lastClr="FFFFFF">
                <a:hueOff val="0"/>
                <a:satOff val="0"/>
                <a:lumOff val="0"/>
                <a:alphaOff val="0"/>
              </a:sysClr>
            </a:lnRef>
            <a:fillRef idx="3">
              <a:scrgbClr r="0" g="0" b="0"/>
            </a:fillRef>
            <a:effectRef idx="2">
              <a:srgbClr val="1F74AD">
                <a:hueOff val="0"/>
                <a:satOff val="0"/>
                <a:lumOff val="0"/>
                <a:alphaOff val="0"/>
              </a:srgbClr>
            </a:effectRef>
            <a:fontRef idx="minor">
              <a:sysClr val="window" lastClr="FFFFFF"/>
            </a:fontRef>
          </p:style>
          <p:txBody>
            <a:bodyPr spcFirstLastPara="0" vert="horz" wrap="square" lIns="80010" tIns="349309" rIns="523299" bIns="440304" numCol="1" spcCol="1270" anchor="ctr" anchorCtr="0">
              <a:noAutofit/>
            </a:bodyPr>
            <a:p>
              <a:pPr marL="0" lvl="0" indent="0" algn="l" defTabSz="933450">
                <a:lnSpc>
                  <a:spcPct val="90000"/>
                </a:lnSpc>
                <a:spcBef>
                  <a:spcPct val="0"/>
                </a:spcBef>
                <a:spcAft>
                  <a:spcPct val="35000"/>
                </a:spcAft>
                <a:buNone/>
              </a:pPr>
              <a:endParaRPr lang="en-US" sz="2100" kern="1200">
                <a:latin typeface="微软雅黑" panose="020B0503020204020204" charset="-122"/>
                <a:ea typeface="微软雅黑" panose="020B0503020204020204" charset="-122"/>
                <a:sym typeface="Arial" panose="020B0604020202020204" pitchFamily="34" charset="0"/>
              </a:endParaRPr>
            </a:p>
          </p:txBody>
        </p:sp>
        <p:sp>
          <p:nvSpPr>
            <p:cNvPr id="15" name="文本框 14"/>
            <p:cNvSpPr txBox="1"/>
            <p:nvPr>
              <p:custDataLst>
                <p:tags r:id="rId7"/>
              </p:custDataLst>
            </p:nvPr>
          </p:nvSpPr>
          <p:spPr>
            <a:xfrm>
              <a:off x="5966" y="3595"/>
              <a:ext cx="2364" cy="582"/>
            </a:xfrm>
            <a:prstGeom prst="rect">
              <a:avLst/>
            </a:prstGeom>
            <a:noFill/>
          </p:spPr>
          <p:txBody>
            <a:bodyPr wrap="square" rtlCol="0">
              <a:normAutofit fontScale="87500"/>
            </a:bodyPr>
            <a:p>
              <a:pPr algn="ctr"/>
              <a:r>
                <a:rPr lang="en-US" altLang="zh-CN" b="1" spc="150">
                  <a:solidFill>
                    <a:sysClr val="window" lastClr="FFFFFF"/>
                  </a:solidFill>
                  <a:latin typeface="微软雅黑" panose="020B0503020204020204" charset="-122"/>
                  <a:ea typeface="微软雅黑" panose="020B0503020204020204" charset="-122"/>
                  <a:sym typeface="Arial" panose="020B0604020202020204" pitchFamily="34" charset="0"/>
                </a:rPr>
                <a:t>2</a:t>
              </a:r>
              <a:endParaRPr lang="en-US" altLang="zh-CN" b="1" spc="150">
                <a:solidFill>
                  <a:sysClr val="window" lastClr="FFFFFF"/>
                </a:solidFill>
                <a:latin typeface="微软雅黑" panose="020B0503020204020204" charset="-122"/>
                <a:ea typeface="微软雅黑" panose="020B0503020204020204" charset="-122"/>
                <a:sym typeface="Arial" panose="020B0604020202020204" pitchFamily="34" charset="0"/>
              </a:endParaRPr>
            </a:p>
          </p:txBody>
        </p:sp>
        <p:sp>
          <p:nvSpPr>
            <p:cNvPr id="25" name="文本框 24"/>
            <p:cNvSpPr txBox="1"/>
            <p:nvPr>
              <p:custDataLst>
                <p:tags r:id="rId8"/>
              </p:custDataLst>
            </p:nvPr>
          </p:nvSpPr>
          <p:spPr>
            <a:xfrm>
              <a:off x="5603" y="4648"/>
              <a:ext cx="3199" cy="3721"/>
            </a:xfrm>
            <a:prstGeom prst="rect">
              <a:avLst/>
            </a:prstGeom>
            <a:noFill/>
          </p:spPr>
          <p:txBody>
            <a:bodyPr wrap="square" rtlCol="0">
              <a:noAutofit/>
            </a:bodyPr>
            <a:p>
              <a:pPr indent="0">
                <a:lnSpc>
                  <a:spcPct val="150000"/>
                </a:lnSpc>
                <a:buFont typeface="Arial" panose="020B0604020202020204" pitchFamily="34" charset="0"/>
                <a:buNone/>
              </a:pPr>
              <a:r>
                <a:rPr lang="zh-CN" altLang="en-US" sz="3200" b="1" spc="150">
                  <a:solidFill>
                    <a:srgbClr val="FF0000"/>
                  </a:solidFill>
                  <a:latin typeface="楷体" panose="02010609060101010101" charset="-122"/>
                  <a:ea typeface="楷体" panose="02010609060101010101" charset="-122"/>
                  <a:sym typeface="Arial" panose="020B0604020202020204" pitchFamily="34" charset="0"/>
                </a:rPr>
                <a:t>认真审题，把握考点。</a:t>
              </a:r>
              <a:endParaRPr lang="zh-CN" altLang="en-US" sz="3200" b="1" spc="150">
                <a:solidFill>
                  <a:srgbClr val="FF0000"/>
                </a:solidFill>
                <a:latin typeface="楷体" panose="02010609060101010101" charset="-122"/>
                <a:ea typeface="楷体" panose="02010609060101010101" charset="-122"/>
                <a:sym typeface="Arial" panose="020B0604020202020204" pitchFamily="34" charset="0"/>
              </a:endParaRPr>
            </a:p>
          </p:txBody>
        </p:sp>
        <p:cxnSp>
          <p:nvCxnSpPr>
            <p:cNvPr id="29" name="直接连接符 28"/>
            <p:cNvCxnSpPr/>
            <p:nvPr>
              <p:custDataLst>
                <p:tags r:id="rId9"/>
              </p:custDataLst>
            </p:nvPr>
          </p:nvCxnSpPr>
          <p:spPr>
            <a:xfrm>
              <a:off x="5035" y="5251"/>
              <a:ext cx="0" cy="3969"/>
            </a:xfrm>
            <a:prstGeom prst="line">
              <a:avLst/>
            </a:prstGeom>
            <a:ln w="3175">
              <a:solidFill>
                <a:srgbClr val="E7E6E6"/>
              </a:solidFill>
              <a:prstDash val="sysDash"/>
            </a:ln>
          </p:spPr>
          <p:style>
            <a:lnRef idx="1">
              <a:srgbClr val="1F74AD"/>
            </a:lnRef>
            <a:fillRef idx="0">
              <a:srgbClr val="1F74AD"/>
            </a:fillRef>
            <a:effectRef idx="0">
              <a:srgbClr val="1F74AD"/>
            </a:effectRef>
            <a:fontRef idx="minor">
              <a:srgbClr val="000000"/>
            </a:fontRef>
          </p:style>
        </p:cxnSp>
      </p:grpSp>
      <p:grpSp>
        <p:nvGrpSpPr>
          <p:cNvPr id="45" name="组合 44"/>
          <p:cNvGrpSpPr/>
          <p:nvPr/>
        </p:nvGrpSpPr>
        <p:grpSpPr>
          <a:xfrm>
            <a:off x="5857875" y="2083435"/>
            <a:ext cx="2714625" cy="3770630"/>
            <a:chOff x="9225" y="3281"/>
            <a:chExt cx="4275" cy="5938"/>
          </a:xfrm>
        </p:grpSpPr>
        <p:sp>
          <p:nvSpPr>
            <p:cNvPr id="7" name="任意多边形: 形状 6"/>
            <p:cNvSpPr/>
            <p:nvPr>
              <p:custDataLst>
                <p:tags r:id="rId10"/>
              </p:custDataLst>
            </p:nvPr>
          </p:nvSpPr>
          <p:spPr>
            <a:xfrm>
              <a:off x="9792" y="3281"/>
              <a:ext cx="3708" cy="1211"/>
            </a:xfrm>
            <a:custGeom>
              <a:avLst/>
              <a:gdLst>
                <a:gd name="connsiteX0" fmla="*/ 0 w 3299658"/>
                <a:gd name="connsiteY0" fmla="*/ 269299 h 1077196"/>
                <a:gd name="connsiteX1" fmla="*/ 2761060 w 3299658"/>
                <a:gd name="connsiteY1" fmla="*/ 269299 h 1077196"/>
                <a:gd name="connsiteX2" fmla="*/ 2761060 w 3299658"/>
                <a:gd name="connsiteY2" fmla="*/ 0 h 1077196"/>
                <a:gd name="connsiteX3" fmla="*/ 3299658 w 3299658"/>
                <a:gd name="connsiteY3" fmla="*/ 538598 h 1077196"/>
                <a:gd name="connsiteX4" fmla="*/ 2761060 w 3299658"/>
                <a:gd name="connsiteY4" fmla="*/ 1077196 h 1077196"/>
                <a:gd name="connsiteX5" fmla="*/ 2761060 w 3299658"/>
                <a:gd name="connsiteY5" fmla="*/ 807897 h 1077196"/>
                <a:gd name="connsiteX6" fmla="*/ 0 w 3299658"/>
                <a:gd name="connsiteY6" fmla="*/ 807897 h 1077196"/>
                <a:gd name="connsiteX7" fmla="*/ 0 w 3299658"/>
                <a:gd name="connsiteY7" fmla="*/ 269299 h 1077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9658" h="1077196">
                  <a:moveTo>
                    <a:pt x="0" y="269299"/>
                  </a:moveTo>
                  <a:lnTo>
                    <a:pt x="2761060" y="269299"/>
                  </a:lnTo>
                  <a:lnTo>
                    <a:pt x="2761060" y="0"/>
                  </a:lnTo>
                  <a:lnTo>
                    <a:pt x="3299658" y="538598"/>
                  </a:lnTo>
                  <a:lnTo>
                    <a:pt x="2761060" y="1077196"/>
                  </a:lnTo>
                  <a:lnTo>
                    <a:pt x="2761060" y="807897"/>
                  </a:lnTo>
                  <a:lnTo>
                    <a:pt x="0" y="807897"/>
                  </a:lnTo>
                  <a:lnTo>
                    <a:pt x="0" y="269299"/>
                  </a:lnTo>
                  <a:close/>
                </a:path>
              </a:pathLst>
            </a:custGeom>
            <a:solidFill>
              <a:srgbClr val="69A35B"/>
            </a:solidFill>
          </p:spPr>
          <p:style>
            <a:lnRef idx="0">
              <a:sysClr val="window" lastClr="FFFFFF">
                <a:hueOff val="0"/>
                <a:satOff val="0"/>
                <a:lumOff val="0"/>
                <a:alphaOff val="0"/>
              </a:sysClr>
            </a:lnRef>
            <a:fillRef idx="3">
              <a:scrgbClr r="0" g="0" b="0"/>
            </a:fillRef>
            <a:effectRef idx="2">
              <a:srgbClr val="1F74AD">
                <a:hueOff val="0"/>
                <a:satOff val="0"/>
                <a:lumOff val="0"/>
                <a:alphaOff val="0"/>
              </a:srgbClr>
            </a:effectRef>
            <a:fontRef idx="minor">
              <a:sysClr val="window" lastClr="FFFFFF"/>
            </a:fontRef>
          </p:style>
          <p:txBody>
            <a:bodyPr spcFirstLastPara="0" vert="horz" wrap="square" lIns="80010" tIns="349309" rIns="523299" bIns="440304" numCol="1" spcCol="1270" anchor="ctr" anchorCtr="0">
              <a:noAutofit/>
            </a:bodyPr>
            <a:p>
              <a:pPr marL="0" lvl="0" indent="0" algn="l" defTabSz="933450">
                <a:lnSpc>
                  <a:spcPct val="90000"/>
                </a:lnSpc>
                <a:spcBef>
                  <a:spcPct val="0"/>
                </a:spcBef>
                <a:spcAft>
                  <a:spcPct val="35000"/>
                </a:spcAft>
                <a:buNone/>
              </a:pPr>
              <a:endParaRPr lang="en-US" sz="2100" kern="1200">
                <a:latin typeface="微软雅黑" panose="020B0503020204020204" charset="-122"/>
                <a:ea typeface="微软雅黑" panose="020B0503020204020204" charset="-122"/>
                <a:sym typeface="Arial" panose="020B0604020202020204" pitchFamily="34" charset="0"/>
              </a:endParaRPr>
            </a:p>
          </p:txBody>
        </p:sp>
        <p:sp>
          <p:nvSpPr>
            <p:cNvPr id="16" name="文本框 15"/>
            <p:cNvSpPr txBox="1"/>
            <p:nvPr>
              <p:custDataLst>
                <p:tags r:id="rId11"/>
              </p:custDataLst>
            </p:nvPr>
          </p:nvSpPr>
          <p:spPr>
            <a:xfrm>
              <a:off x="10336" y="3595"/>
              <a:ext cx="2619" cy="582"/>
            </a:xfrm>
            <a:prstGeom prst="rect">
              <a:avLst/>
            </a:prstGeom>
            <a:noFill/>
          </p:spPr>
          <p:txBody>
            <a:bodyPr wrap="square" rtlCol="0">
              <a:normAutofit fontScale="87500"/>
            </a:bodyPr>
            <a:p>
              <a:pPr algn="ctr"/>
              <a:r>
                <a:rPr lang="en-US" altLang="zh-CN" b="1" spc="150">
                  <a:solidFill>
                    <a:sysClr val="window" lastClr="FFFFFF"/>
                  </a:solidFill>
                  <a:latin typeface="微软雅黑" panose="020B0503020204020204" charset="-122"/>
                  <a:ea typeface="微软雅黑" panose="020B0503020204020204" charset="-122"/>
                  <a:sym typeface="Arial" panose="020B0604020202020204" pitchFamily="34" charset="0"/>
                </a:rPr>
                <a:t>3</a:t>
              </a:r>
              <a:endParaRPr lang="en-US" altLang="zh-CN" b="1" spc="150">
                <a:solidFill>
                  <a:sysClr val="window" lastClr="FFFFFF"/>
                </a:solidFill>
                <a:latin typeface="微软雅黑" panose="020B0503020204020204" charset="-122"/>
                <a:ea typeface="微软雅黑" panose="020B0503020204020204" charset="-122"/>
                <a:sym typeface="Arial" panose="020B0604020202020204" pitchFamily="34" charset="0"/>
              </a:endParaRPr>
            </a:p>
          </p:txBody>
        </p:sp>
        <p:sp>
          <p:nvSpPr>
            <p:cNvPr id="26" name="文本框 25"/>
            <p:cNvSpPr txBox="1"/>
            <p:nvPr>
              <p:custDataLst>
                <p:tags r:id="rId12"/>
              </p:custDataLst>
            </p:nvPr>
          </p:nvSpPr>
          <p:spPr>
            <a:xfrm>
              <a:off x="9313" y="4649"/>
              <a:ext cx="3642" cy="3119"/>
            </a:xfrm>
            <a:prstGeom prst="rect">
              <a:avLst/>
            </a:prstGeom>
            <a:noFill/>
          </p:spPr>
          <p:txBody>
            <a:bodyPr wrap="square" rtlCol="0">
              <a:noAutofit/>
            </a:bodyPr>
            <a:p>
              <a:pPr indent="0">
                <a:lnSpc>
                  <a:spcPct val="150000"/>
                </a:lnSpc>
                <a:buFont typeface="Arial" panose="020B0604020202020204" pitchFamily="34" charset="0"/>
                <a:buNone/>
              </a:pPr>
              <a:r>
                <a:rPr lang="zh-CN" altLang="en-US" sz="3200" b="1" spc="150">
                  <a:solidFill>
                    <a:srgbClr val="FF0000"/>
                  </a:solidFill>
                  <a:latin typeface="楷体" panose="02010609060101010101" charset="-122"/>
                  <a:ea typeface="楷体" panose="02010609060101010101" charset="-122"/>
                  <a:sym typeface="Arial" panose="020B0604020202020204" pitchFamily="34" charset="0"/>
                </a:rPr>
                <a:t>回归原文，比对判定。</a:t>
              </a:r>
              <a:endParaRPr lang="zh-CN" altLang="en-US" sz="3200" b="1" spc="150">
                <a:solidFill>
                  <a:srgbClr val="FF0000"/>
                </a:solidFill>
                <a:latin typeface="楷体" panose="02010609060101010101" charset="-122"/>
                <a:ea typeface="楷体" panose="02010609060101010101" charset="-122"/>
                <a:sym typeface="Arial" panose="020B0604020202020204" pitchFamily="34" charset="0"/>
              </a:endParaRPr>
            </a:p>
          </p:txBody>
        </p:sp>
        <p:cxnSp>
          <p:nvCxnSpPr>
            <p:cNvPr id="30" name="直接连接符 29"/>
            <p:cNvCxnSpPr/>
            <p:nvPr>
              <p:custDataLst>
                <p:tags r:id="rId13"/>
              </p:custDataLst>
            </p:nvPr>
          </p:nvCxnSpPr>
          <p:spPr>
            <a:xfrm>
              <a:off x="9225" y="5251"/>
              <a:ext cx="0" cy="3969"/>
            </a:xfrm>
            <a:prstGeom prst="line">
              <a:avLst/>
            </a:prstGeom>
            <a:ln w="3175">
              <a:solidFill>
                <a:srgbClr val="E7E6E6"/>
              </a:solidFill>
              <a:prstDash val="sysDash"/>
            </a:ln>
          </p:spPr>
          <p:style>
            <a:lnRef idx="1">
              <a:srgbClr val="1F74AD"/>
            </a:lnRef>
            <a:fillRef idx="0">
              <a:srgbClr val="1F74AD"/>
            </a:fillRef>
            <a:effectRef idx="0">
              <a:srgbClr val="1F74AD"/>
            </a:effectRef>
            <a:fontRef idx="minor">
              <a:srgbClr val="000000"/>
            </a:fontRef>
          </p:style>
        </p:cxnSp>
      </p:grpSp>
      <p:grpSp>
        <p:nvGrpSpPr>
          <p:cNvPr id="46" name="组合 45"/>
          <p:cNvGrpSpPr/>
          <p:nvPr/>
        </p:nvGrpSpPr>
        <p:grpSpPr>
          <a:xfrm>
            <a:off x="8549005" y="2083435"/>
            <a:ext cx="3183890" cy="4098925"/>
            <a:chOff x="13463" y="3281"/>
            <a:chExt cx="5014" cy="6455"/>
          </a:xfrm>
        </p:grpSpPr>
        <p:sp>
          <p:nvSpPr>
            <p:cNvPr id="8" name="任意多边形: 形状 7"/>
            <p:cNvSpPr/>
            <p:nvPr>
              <p:custDataLst>
                <p:tags r:id="rId14"/>
              </p:custDataLst>
            </p:nvPr>
          </p:nvSpPr>
          <p:spPr>
            <a:xfrm>
              <a:off x="13970" y="3281"/>
              <a:ext cx="3708" cy="1211"/>
            </a:xfrm>
            <a:custGeom>
              <a:avLst/>
              <a:gdLst>
                <a:gd name="connsiteX0" fmla="*/ 0 w 3299658"/>
                <a:gd name="connsiteY0" fmla="*/ 269299 h 1077196"/>
                <a:gd name="connsiteX1" fmla="*/ 2761060 w 3299658"/>
                <a:gd name="connsiteY1" fmla="*/ 269299 h 1077196"/>
                <a:gd name="connsiteX2" fmla="*/ 2761060 w 3299658"/>
                <a:gd name="connsiteY2" fmla="*/ 0 h 1077196"/>
                <a:gd name="connsiteX3" fmla="*/ 3299658 w 3299658"/>
                <a:gd name="connsiteY3" fmla="*/ 538598 h 1077196"/>
                <a:gd name="connsiteX4" fmla="*/ 2761060 w 3299658"/>
                <a:gd name="connsiteY4" fmla="*/ 1077196 h 1077196"/>
                <a:gd name="connsiteX5" fmla="*/ 2761060 w 3299658"/>
                <a:gd name="connsiteY5" fmla="*/ 807897 h 1077196"/>
                <a:gd name="connsiteX6" fmla="*/ 0 w 3299658"/>
                <a:gd name="connsiteY6" fmla="*/ 807897 h 1077196"/>
                <a:gd name="connsiteX7" fmla="*/ 0 w 3299658"/>
                <a:gd name="connsiteY7" fmla="*/ 269299 h 1077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9658" h="1077196">
                  <a:moveTo>
                    <a:pt x="0" y="269299"/>
                  </a:moveTo>
                  <a:lnTo>
                    <a:pt x="2761060" y="269299"/>
                  </a:lnTo>
                  <a:lnTo>
                    <a:pt x="2761060" y="0"/>
                  </a:lnTo>
                  <a:lnTo>
                    <a:pt x="3299658" y="538598"/>
                  </a:lnTo>
                  <a:lnTo>
                    <a:pt x="2761060" y="1077196"/>
                  </a:lnTo>
                  <a:lnTo>
                    <a:pt x="2761060" y="807897"/>
                  </a:lnTo>
                  <a:lnTo>
                    <a:pt x="0" y="807897"/>
                  </a:lnTo>
                  <a:lnTo>
                    <a:pt x="0" y="269299"/>
                  </a:lnTo>
                  <a:close/>
                </a:path>
              </a:pathLst>
            </a:custGeom>
            <a:solidFill>
              <a:srgbClr val="9BBB59"/>
            </a:solidFill>
          </p:spPr>
          <p:style>
            <a:lnRef idx="0">
              <a:sysClr val="window" lastClr="FFFFFF">
                <a:hueOff val="0"/>
                <a:satOff val="0"/>
                <a:lumOff val="0"/>
                <a:alphaOff val="0"/>
              </a:sysClr>
            </a:lnRef>
            <a:fillRef idx="3">
              <a:scrgbClr r="0" g="0" b="0"/>
            </a:fillRef>
            <a:effectRef idx="2">
              <a:srgbClr val="1F74AD">
                <a:hueOff val="0"/>
                <a:satOff val="0"/>
                <a:lumOff val="0"/>
                <a:alphaOff val="0"/>
              </a:srgbClr>
            </a:effectRef>
            <a:fontRef idx="minor">
              <a:sysClr val="window" lastClr="FFFFFF"/>
            </a:fontRef>
          </p:style>
          <p:txBody>
            <a:bodyPr spcFirstLastPara="0" vert="horz" wrap="square" lIns="80010" tIns="349309" rIns="523299" bIns="440304" numCol="1" spcCol="1270" anchor="ctr" anchorCtr="0">
              <a:noAutofit/>
            </a:bodyPr>
            <a:p>
              <a:pPr marL="0" lvl="0" indent="0" algn="l" defTabSz="933450">
                <a:lnSpc>
                  <a:spcPct val="90000"/>
                </a:lnSpc>
                <a:spcBef>
                  <a:spcPct val="0"/>
                </a:spcBef>
                <a:spcAft>
                  <a:spcPct val="35000"/>
                </a:spcAft>
                <a:buNone/>
              </a:pPr>
              <a:r>
                <a:rPr lang="en-US" sz="2100" kern="1200">
                  <a:latin typeface="微软雅黑" panose="020B0503020204020204" charset="-122"/>
                  <a:ea typeface="微软雅黑" panose="020B0503020204020204" charset="-122"/>
                  <a:sym typeface="Arial" panose="020B0604020202020204" pitchFamily="34" charset="0"/>
                </a:rPr>
                <a:t>           4</a:t>
              </a:r>
              <a:endParaRPr lang="en-US" sz="2100" kern="1200">
                <a:latin typeface="微软雅黑" panose="020B0503020204020204" charset="-122"/>
                <a:ea typeface="微软雅黑" panose="020B0503020204020204" charset="-122"/>
                <a:sym typeface="Arial" panose="020B0604020202020204" pitchFamily="34" charset="0"/>
              </a:endParaRPr>
            </a:p>
          </p:txBody>
        </p:sp>
        <p:sp>
          <p:nvSpPr>
            <p:cNvPr id="27" name="文本框 26"/>
            <p:cNvSpPr txBox="1"/>
            <p:nvPr>
              <p:custDataLst>
                <p:tags r:id="rId15"/>
              </p:custDataLst>
            </p:nvPr>
          </p:nvSpPr>
          <p:spPr>
            <a:xfrm>
              <a:off x="13463" y="4492"/>
              <a:ext cx="5015" cy="5244"/>
            </a:xfrm>
            <a:prstGeom prst="rect">
              <a:avLst/>
            </a:prstGeom>
            <a:noFill/>
          </p:spPr>
          <p:txBody>
            <a:bodyPr wrap="square" rtlCol="0">
              <a:noAutofit/>
            </a:bodyPr>
            <a:p>
              <a:pPr indent="0">
                <a:lnSpc>
                  <a:spcPct val="150000"/>
                </a:lnSpc>
                <a:buFont typeface="Arial" panose="020B0604020202020204" pitchFamily="34" charset="0"/>
                <a:buNone/>
              </a:pPr>
              <a:r>
                <a:rPr lang="en-US" altLang="zh-CN" sz="3200" b="1" spc="150">
                  <a:solidFill>
                    <a:schemeClr val="bg2">
                      <a:lumMod val="10000"/>
                    </a:schemeClr>
                  </a:solidFill>
                  <a:latin typeface="楷体" panose="02010609060101010101" charset="-122"/>
                  <a:ea typeface="楷体" panose="02010609060101010101" charset="-122"/>
                  <a:cs typeface="楷体" panose="02010609060101010101" charset="-122"/>
                  <a:sym typeface="Arial" panose="020B0604020202020204" pitchFamily="34" charset="0"/>
                </a:rPr>
                <a:t>  </a:t>
              </a:r>
              <a:r>
                <a:rPr lang="en-US" altLang="zh-CN" sz="3200" b="1" spc="150">
                  <a:solidFill>
                    <a:srgbClr val="FF0000"/>
                  </a:solidFill>
                  <a:latin typeface="楷体" panose="02010609060101010101" charset="-122"/>
                  <a:ea typeface="楷体" panose="02010609060101010101" charset="-122"/>
                  <a:cs typeface="楷体" panose="02010609060101010101" charset="-122"/>
                  <a:sym typeface="Arial" panose="020B0604020202020204" pitchFamily="34" charset="0"/>
                </a:rPr>
                <a:t> </a:t>
              </a:r>
              <a:r>
                <a:rPr lang="zh-CN" altLang="en-US" sz="3200" b="1" spc="150">
                  <a:solidFill>
                    <a:srgbClr val="FF0000"/>
                  </a:solidFill>
                  <a:latin typeface="楷体" panose="02010609060101010101" charset="-122"/>
                  <a:ea typeface="楷体" panose="02010609060101010101" charset="-122"/>
                  <a:cs typeface="楷体" panose="02010609060101010101" charset="-122"/>
                  <a:sym typeface="Arial" panose="020B0604020202020204" pitchFamily="34" charset="0"/>
                </a:rPr>
                <a:t>顺口溜</a:t>
              </a:r>
              <a:endParaRPr lang="zh-CN" altLang="en-US" sz="3200" b="1" spc="150">
                <a:solidFill>
                  <a:srgbClr val="FF0000"/>
                </a:solidFill>
                <a:latin typeface="楷体" panose="02010609060101010101" charset="-122"/>
                <a:ea typeface="楷体" panose="02010609060101010101" charset="-122"/>
                <a:cs typeface="楷体" panose="02010609060101010101" charset="-122"/>
                <a:sym typeface="Arial" panose="020B0604020202020204" pitchFamily="34" charset="0"/>
              </a:endParaRPr>
            </a:p>
            <a:p>
              <a:pPr>
                <a:buClrTx/>
                <a:buSzTx/>
                <a:buFontTx/>
              </a:pPr>
              <a:r>
                <a:rPr lang="zh-CN" altLang="en-US" sz="3200" b="1" dirty="0">
                  <a:solidFill>
                    <a:schemeClr val="bg2">
                      <a:lumMod val="10000"/>
                    </a:schemeClr>
                  </a:solidFill>
                  <a:latin typeface="楷体" panose="02010609060101010101" charset="-122"/>
                  <a:ea typeface="楷体" panose="02010609060101010101" charset="-122"/>
                  <a:cs typeface="楷体" panose="02010609060101010101" charset="-122"/>
                  <a:sym typeface="+mn-ea"/>
                </a:rPr>
                <a:t>先读原文通大意</a:t>
              </a:r>
              <a:endParaRPr lang="zh-CN" altLang="en-US" sz="3200" b="1" dirty="0">
                <a:solidFill>
                  <a:schemeClr val="bg2">
                    <a:lumMod val="10000"/>
                  </a:schemeClr>
                </a:solidFill>
                <a:latin typeface="楷体" panose="02010609060101010101" charset="-122"/>
                <a:ea typeface="楷体" panose="02010609060101010101" charset="-122"/>
                <a:cs typeface="楷体" panose="02010609060101010101" charset="-122"/>
              </a:endParaRPr>
            </a:p>
            <a:p>
              <a:pPr>
                <a:buClrTx/>
                <a:buSzTx/>
                <a:buFontTx/>
              </a:pPr>
              <a:r>
                <a:rPr lang="zh-CN" altLang="en-US" sz="3200" b="1" dirty="0">
                  <a:solidFill>
                    <a:schemeClr val="bg2">
                      <a:lumMod val="10000"/>
                    </a:schemeClr>
                  </a:solidFill>
                  <a:latin typeface="楷体" panose="02010609060101010101" charset="-122"/>
                  <a:ea typeface="楷体" panose="02010609060101010101" charset="-122"/>
                  <a:cs typeface="楷体" panose="02010609060101010101" charset="-122"/>
                  <a:sym typeface="+mn-ea"/>
                </a:rPr>
                <a:t>再读题干做标记</a:t>
              </a:r>
              <a:endParaRPr lang="zh-CN" altLang="en-US" sz="3200" b="1" dirty="0">
                <a:solidFill>
                  <a:schemeClr val="bg2">
                    <a:lumMod val="10000"/>
                  </a:schemeClr>
                </a:solidFill>
                <a:latin typeface="楷体" panose="02010609060101010101" charset="-122"/>
                <a:ea typeface="楷体" panose="02010609060101010101" charset="-122"/>
                <a:cs typeface="楷体" panose="02010609060101010101" charset="-122"/>
              </a:endParaRPr>
            </a:p>
            <a:p>
              <a:pPr>
                <a:buClrTx/>
                <a:buSzTx/>
                <a:buFontTx/>
              </a:pPr>
              <a:r>
                <a:rPr lang="zh-CN" altLang="en-US" sz="3200" b="1" dirty="0">
                  <a:solidFill>
                    <a:schemeClr val="bg2">
                      <a:lumMod val="10000"/>
                    </a:schemeClr>
                  </a:solidFill>
                  <a:latin typeface="楷体" panose="02010609060101010101" charset="-122"/>
                  <a:ea typeface="楷体" panose="02010609060101010101" charset="-122"/>
                  <a:cs typeface="楷体" panose="02010609060101010101" charset="-122"/>
                  <a:sym typeface="+mn-ea"/>
                </a:rPr>
                <a:t>找出范围对应句</a:t>
              </a:r>
              <a:endParaRPr lang="zh-CN" altLang="en-US" sz="3200" b="1" dirty="0">
                <a:solidFill>
                  <a:schemeClr val="bg2">
                    <a:lumMod val="10000"/>
                  </a:schemeClr>
                </a:solidFill>
                <a:latin typeface="楷体" panose="02010609060101010101" charset="-122"/>
                <a:ea typeface="楷体" panose="02010609060101010101" charset="-122"/>
                <a:cs typeface="楷体" panose="02010609060101010101" charset="-122"/>
              </a:endParaRPr>
            </a:p>
            <a:p>
              <a:pPr>
                <a:buClrTx/>
                <a:buSzTx/>
                <a:buFontTx/>
              </a:pPr>
              <a:r>
                <a:rPr lang="zh-CN" altLang="en-US" sz="3200" b="1" dirty="0">
                  <a:solidFill>
                    <a:schemeClr val="bg2">
                      <a:lumMod val="10000"/>
                    </a:schemeClr>
                  </a:solidFill>
                  <a:latin typeface="楷体" panose="02010609060101010101" charset="-122"/>
                  <a:ea typeface="楷体" panose="02010609060101010101" charset="-122"/>
                  <a:cs typeface="楷体" panose="02010609060101010101" charset="-122"/>
                  <a:sym typeface="+mn-ea"/>
                </a:rPr>
                <a:t>比较选项看差异</a:t>
              </a:r>
              <a:endParaRPr lang="zh-CN" altLang="en-US" sz="3200" b="1">
                <a:solidFill>
                  <a:schemeClr val="bg2">
                    <a:lumMod val="10000"/>
                  </a:schemeClr>
                </a:solidFill>
                <a:latin typeface="楷体" panose="02010609060101010101" charset="-122"/>
                <a:ea typeface="楷体" panose="02010609060101010101" charset="-122"/>
                <a:cs typeface="楷体" panose="02010609060101010101" charset="-122"/>
              </a:endParaRPr>
            </a:p>
            <a:p>
              <a:pPr marL="285750" indent="-285750">
                <a:lnSpc>
                  <a:spcPct val="150000"/>
                </a:lnSpc>
                <a:buFont typeface="Arial" panose="020B0604020202020204" pitchFamily="34" charset="0"/>
                <a:buChar char="•"/>
              </a:pPr>
              <a:endParaRPr lang="zh-CN" altLang="en-US" sz="3200" b="1" spc="150">
                <a:solidFill>
                  <a:schemeClr val="bg2">
                    <a:lumMod val="10000"/>
                  </a:schemeClr>
                </a:solidFill>
                <a:latin typeface="楷体" panose="02010609060101010101" charset="-122"/>
                <a:ea typeface="楷体" panose="02010609060101010101" charset="-122"/>
                <a:cs typeface="楷体" panose="02010609060101010101" charset="-122"/>
                <a:sym typeface="Arial" panose="020B0604020202020204" pitchFamily="34" charset="0"/>
              </a:endParaRPr>
            </a:p>
          </p:txBody>
        </p:sp>
        <p:cxnSp>
          <p:nvCxnSpPr>
            <p:cNvPr id="31" name="直接连接符 30"/>
            <p:cNvCxnSpPr/>
            <p:nvPr>
              <p:custDataLst>
                <p:tags r:id="rId16"/>
              </p:custDataLst>
            </p:nvPr>
          </p:nvCxnSpPr>
          <p:spPr>
            <a:xfrm>
              <a:off x="13463" y="5251"/>
              <a:ext cx="0" cy="3969"/>
            </a:xfrm>
            <a:prstGeom prst="line">
              <a:avLst/>
            </a:prstGeom>
            <a:ln w="3175">
              <a:solidFill>
                <a:srgbClr val="E7E6E6"/>
              </a:solidFill>
              <a:prstDash val="sysDash"/>
            </a:ln>
          </p:spPr>
          <p:style>
            <a:lnRef idx="1">
              <a:srgbClr val="1F74AD"/>
            </a:lnRef>
            <a:fillRef idx="0">
              <a:srgbClr val="1F74AD"/>
            </a:fillRef>
            <a:effectRef idx="0">
              <a:srgbClr val="1F74AD"/>
            </a:effectRef>
            <a:fontRef idx="minor">
              <a:srgbClr val="000000"/>
            </a:fontRef>
          </p:style>
        </p:cxnSp>
      </p:grpSp>
      <p:grpSp>
        <p:nvGrpSpPr>
          <p:cNvPr id="35" name="组合 34"/>
          <p:cNvGrpSpPr/>
          <p:nvPr>
            <p:custDataLst>
              <p:tags r:id="rId17"/>
            </p:custDataLst>
          </p:nvPr>
        </p:nvGrpSpPr>
        <p:grpSpPr>
          <a:xfrm>
            <a:off x="10810193" y="885604"/>
            <a:ext cx="420495" cy="269282"/>
            <a:chOff x="11382102" y="604536"/>
            <a:chExt cx="420495" cy="269282"/>
          </a:xfrm>
        </p:grpSpPr>
        <p:sp>
          <p:nvSpPr>
            <p:cNvPr id="36" name="Line 16"/>
            <p:cNvSpPr>
              <a:spLocks noChangeShapeType="1"/>
            </p:cNvSpPr>
            <p:nvPr>
              <p:custDataLst>
                <p:tags r:id="rId18"/>
              </p:custDataLst>
            </p:nvPr>
          </p:nvSpPr>
          <p:spPr bwMode="auto">
            <a:xfrm flipH="1">
              <a:off x="11382102" y="604536"/>
              <a:ext cx="420495" cy="0"/>
            </a:xfrm>
            <a:prstGeom prst="line">
              <a:avLst/>
            </a:prstGeom>
            <a:noFill/>
            <a:ln w="38100" cap="flat">
              <a:solidFill>
                <a:sysClr val="window" lastClr="FFFFFF">
                  <a:lumMod val="85000"/>
                </a:sys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
              <a:endParaRPr lang="id-ID" dirty="0">
                <a:latin typeface="微软雅黑" panose="020B0503020204020204" charset="-122"/>
                <a:ea typeface="微软雅黑" panose="020B0503020204020204" charset="-122"/>
                <a:sym typeface="Arial" panose="020B0604020202020204" pitchFamily="34" charset="0"/>
              </a:endParaRPr>
            </a:p>
          </p:txBody>
        </p:sp>
        <p:sp>
          <p:nvSpPr>
            <p:cNvPr id="37" name="Line 17"/>
            <p:cNvSpPr>
              <a:spLocks noChangeShapeType="1"/>
            </p:cNvSpPr>
            <p:nvPr>
              <p:custDataLst>
                <p:tags r:id="rId19"/>
              </p:custDataLst>
            </p:nvPr>
          </p:nvSpPr>
          <p:spPr bwMode="auto">
            <a:xfrm flipH="1">
              <a:off x="11608525" y="739177"/>
              <a:ext cx="194072" cy="0"/>
            </a:xfrm>
            <a:prstGeom prst="line">
              <a:avLst/>
            </a:prstGeom>
            <a:noFill/>
            <a:ln w="38100" cap="flat">
              <a:solidFill>
                <a:sysClr val="window" lastClr="FFFFFF">
                  <a:lumMod val="85000"/>
                </a:sys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
              <a:endParaRPr lang="id-ID" dirty="0">
                <a:latin typeface="微软雅黑" panose="020B0503020204020204" charset="-122"/>
                <a:ea typeface="微软雅黑" panose="020B0503020204020204" charset="-122"/>
                <a:sym typeface="Arial" panose="020B0604020202020204" pitchFamily="34" charset="0"/>
              </a:endParaRPr>
            </a:p>
          </p:txBody>
        </p:sp>
        <p:sp>
          <p:nvSpPr>
            <p:cNvPr id="38" name="Line 18"/>
            <p:cNvSpPr>
              <a:spLocks noChangeShapeType="1"/>
            </p:cNvSpPr>
            <p:nvPr>
              <p:custDataLst>
                <p:tags r:id="rId20"/>
              </p:custDataLst>
            </p:nvPr>
          </p:nvSpPr>
          <p:spPr bwMode="auto">
            <a:xfrm flipH="1">
              <a:off x="11500972" y="873818"/>
              <a:ext cx="301625" cy="0"/>
            </a:xfrm>
            <a:prstGeom prst="line">
              <a:avLst/>
            </a:prstGeom>
            <a:noFill/>
            <a:ln w="38100" cap="flat">
              <a:solidFill>
                <a:sysClr val="window" lastClr="FFFFFF">
                  <a:lumMod val="85000"/>
                </a:sys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
              <a:endParaRPr lang="id-ID">
                <a:latin typeface="微软雅黑" panose="020B0503020204020204" charset="-122"/>
                <a:ea typeface="微软雅黑" panose="020B0503020204020204" charset="-122"/>
                <a:sym typeface="Arial" panose="020B0604020202020204" pitchFamily="34" charset="0"/>
              </a:endParaRPr>
            </a:p>
          </p:txBody>
        </p:sp>
      </p:grpSp>
    </p:spTree>
    <p:custDataLst>
      <p:tags r:id="rId21"/>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diamond(in)">
                                      <p:cBhvr>
                                        <p:cTn id="7" dur="20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0" presetClass="entr" presetSubtype="0" accel="50000" fill="hold" nodeType="clickEffect">
                                  <p:stCondLst>
                                    <p:cond delay="0"/>
                                  </p:stCondLst>
                                  <p:childTnLst>
                                    <p:set>
                                      <p:cBhvr>
                                        <p:cTn id="11" dur="1" fill="hold">
                                          <p:stCondLst>
                                            <p:cond delay="0"/>
                                          </p:stCondLst>
                                        </p:cTn>
                                        <p:tgtEl>
                                          <p:spTgt spid="43"/>
                                        </p:tgtEl>
                                        <p:attrNameLst>
                                          <p:attrName>style.visibility</p:attrName>
                                        </p:attrNameLst>
                                      </p:cBhvr>
                                      <p:to>
                                        <p:strVal val="visible"/>
                                      </p:to>
                                    </p:set>
                                    <p:animScale>
                                      <p:cBhvr>
                                        <p:cTn id="12" dur="500" fill="hold">
                                          <p:stCondLst>
                                            <p:cond delay="0"/>
                                          </p:stCondLst>
                                        </p:cTn>
                                        <p:tgtEl>
                                          <p:spTgt spid="43"/>
                                        </p:tgtEl>
                                      </p:cBhvr>
                                      <p:from x="0" y="0"/>
                                      <p:to x="100000" y="100000"/>
                                    </p:animScale>
                                    <p:anim to="" calcmode="lin" valueType="num">
                                      <p:cBhvr>
                                        <p:cTn id="13" dur="500" fill="hold">
                                          <p:stCondLst>
                                            <p:cond delay="0"/>
                                          </p:stCondLst>
                                        </p:cTn>
                                        <p:tgtEl>
                                          <p:spTgt spid="43"/>
                                        </p:tgtEl>
                                        <p:attrNameLst>
                                          <p:attrName>ppt_y</p:attrName>
                                        </p:attrNameLst>
                                      </p:cBhvr>
                                      <p:tavLst>
                                        <p:tav tm="0">
                                          <p:val>
                                            <p:strVal val="#ppt_y-0.5"/>
                                          </p:val>
                                        </p:tav>
                                        <p:tav tm="100000">
                                          <p:val>
                                            <p:fltVal val="0.602639"/>
                                          </p:val>
                                        </p:tav>
                                      </p:tavLst>
                                    </p:anim>
                                    <p:animEffect filter="fade">
                                      <p:cBhvr>
                                        <p:cTn id="14" dur="500">
                                          <p:stCondLst>
                                            <p:cond delay="0"/>
                                          </p:stCondLst>
                                        </p:cTn>
                                        <p:tgtEl>
                                          <p:spTgt spid="43"/>
                                        </p:tgtEl>
                                      </p:cBhvr>
                                    </p:animEffect>
                                    <p:anim to="" calcmode="lin" valueType="num">
                                      <p:cBhvr>
                                        <p:cTn id="15" dur="500" fill="hold">
                                          <p:stCondLst>
                                            <p:cond delay="0"/>
                                          </p:stCondLst>
                                        </p:cTn>
                                        <p:tgtEl>
                                          <p:spTgt spid="43"/>
                                        </p:tgtEl>
                                        <p:attrNameLst>
                                          <p:attrName>ppt_x</p:attrName>
                                        </p:attrNameLst>
                                      </p:cBhvr>
                                      <p:tavLst>
                                        <p:tav tm="0">
                                          <p:val>
                                            <p:fltVal val="0.578"/>
                                          </p:val>
                                        </p:tav>
                                        <p:tav tm="100000">
                                          <p:val>
                                            <p:fltVal val="0.518099"/>
                                          </p:val>
                                        </p:tav>
                                      </p:tavLst>
                                    </p:anim>
                                  </p:childTnLst>
                                </p:cTn>
                              </p:par>
                            </p:childTnLst>
                          </p:cTn>
                        </p:par>
                      </p:childTnLst>
                    </p:cTn>
                  </p:par>
                  <p:par>
                    <p:cTn id="16" fill="hold">
                      <p:stCondLst>
                        <p:cond delay="indefinite"/>
                      </p:stCondLst>
                      <p:childTnLst>
                        <p:par>
                          <p:cTn id="17" fill="hold">
                            <p:stCondLst>
                              <p:cond delay="0"/>
                            </p:stCondLst>
                            <p:childTnLst>
                              <p:par>
                                <p:cTn id="18" presetID="0" presetClass="entr" presetSubtype="0" accel="50000" fill="hold" nodeType="clickEffect">
                                  <p:stCondLst>
                                    <p:cond delay="0"/>
                                  </p:stCondLst>
                                  <p:childTnLst>
                                    <p:set>
                                      <p:cBhvr>
                                        <p:cTn id="19" dur="1" fill="hold">
                                          <p:stCondLst>
                                            <p:cond delay="0"/>
                                          </p:stCondLst>
                                        </p:cTn>
                                        <p:tgtEl>
                                          <p:spTgt spid="44"/>
                                        </p:tgtEl>
                                        <p:attrNameLst>
                                          <p:attrName>style.visibility</p:attrName>
                                        </p:attrNameLst>
                                      </p:cBhvr>
                                      <p:to>
                                        <p:strVal val="visible"/>
                                      </p:to>
                                    </p:set>
                                    <p:animScale>
                                      <p:cBhvr>
                                        <p:cTn id="20" dur="500" fill="hold">
                                          <p:stCondLst>
                                            <p:cond delay="0"/>
                                          </p:stCondLst>
                                        </p:cTn>
                                        <p:tgtEl>
                                          <p:spTgt spid="44"/>
                                        </p:tgtEl>
                                      </p:cBhvr>
                                      <p:from x="0" y="0"/>
                                      <p:to x="100000" y="100000"/>
                                    </p:animScale>
                                    <p:anim to="" calcmode="lin" valueType="num">
                                      <p:cBhvr>
                                        <p:cTn id="21" dur="500" fill="hold">
                                          <p:stCondLst>
                                            <p:cond delay="0"/>
                                          </p:stCondLst>
                                        </p:cTn>
                                        <p:tgtEl>
                                          <p:spTgt spid="44"/>
                                        </p:tgtEl>
                                        <p:attrNameLst>
                                          <p:attrName>ppt_y</p:attrName>
                                        </p:attrNameLst>
                                      </p:cBhvr>
                                      <p:tavLst>
                                        <p:tav tm="0">
                                          <p:val>
                                            <p:strVal val="#ppt_y-0.5"/>
                                          </p:val>
                                        </p:tav>
                                        <p:tav tm="100000">
                                          <p:val>
                                            <p:fltVal val="0.602639"/>
                                          </p:val>
                                        </p:tav>
                                      </p:tavLst>
                                    </p:anim>
                                    <p:animEffect filter="fade">
                                      <p:cBhvr>
                                        <p:cTn id="22" dur="500">
                                          <p:stCondLst>
                                            <p:cond delay="0"/>
                                          </p:stCondLst>
                                        </p:cTn>
                                        <p:tgtEl>
                                          <p:spTgt spid="44"/>
                                        </p:tgtEl>
                                      </p:cBhvr>
                                    </p:animEffect>
                                    <p:anim to="" calcmode="lin" valueType="num">
                                      <p:cBhvr>
                                        <p:cTn id="23" dur="500" fill="hold">
                                          <p:stCondLst>
                                            <p:cond delay="0"/>
                                          </p:stCondLst>
                                        </p:cTn>
                                        <p:tgtEl>
                                          <p:spTgt spid="44"/>
                                        </p:tgtEl>
                                        <p:attrNameLst>
                                          <p:attrName>ppt_x</p:attrName>
                                        </p:attrNameLst>
                                      </p:cBhvr>
                                      <p:tavLst>
                                        <p:tav tm="0">
                                          <p:val>
                                            <p:fltVal val="0.578"/>
                                          </p:val>
                                        </p:tav>
                                        <p:tav tm="100000">
                                          <p:val>
                                            <p:fltVal val="0.612122"/>
                                          </p:val>
                                        </p:tav>
                                      </p:tavLst>
                                    </p:anim>
                                  </p:childTnLst>
                                </p:cTn>
                              </p:par>
                              <p:par>
                                <p:cTn id="24" presetID="35" presetClass="path" presetSubtype="0" accel="50000" decel="50000" fill="hold" nodeType="withEffect">
                                  <p:stCondLst>
                                    <p:cond delay="0"/>
                                  </p:stCondLst>
                                  <p:childTnLst>
                                    <p:anim calcmode="lin" valueType="num">
                                      <p:cBhvr additive="base">
                                        <p:cTn id="25" dur="500" fill="hold">
                                          <p:stCondLst>
                                            <p:cond delay="0"/>
                                          </p:stCondLst>
                                        </p:cTn>
                                        <p:tgtEl>
                                          <p:spTgt spid="43"/>
                                        </p:tgtEl>
                                        <p:attrNameLst>
                                          <p:attrName>ppt_x</p:attrName>
                                        </p:attrNameLst>
                                      </p:cBhvr>
                                      <p:tavLst>
                                        <p:tav tm="0">
                                          <p:val>
                                            <p:strVal val="ppt_x"/>
                                          </p:val>
                                        </p:tav>
                                        <p:tav tm="100000">
                                          <p:val>
                                            <p:fltVal val="0.409062"/>
                                          </p:val>
                                        </p:tav>
                                      </p:tavLst>
                                    </p:anim>
                                    <p:anim calcmode="lin" valueType="num">
                                      <p:cBhvr additive="base">
                                        <p:cTn id="26" dur="500" fill="hold">
                                          <p:stCondLst>
                                            <p:cond delay="0"/>
                                          </p:stCondLst>
                                        </p:cTn>
                                        <p:tgtEl>
                                          <p:spTgt spid="43"/>
                                        </p:tgtEl>
                                        <p:attrNameLst>
                                          <p:attrName>ppt_y</p:attrName>
                                        </p:attrNameLst>
                                      </p:cBhvr>
                                      <p:tavLst>
                                        <p:tav tm="0">
                                          <p:val>
                                            <p:strVal val="ppt_y"/>
                                          </p:val>
                                        </p:tav>
                                        <p:tav tm="100000">
                                          <p:val>
                                            <p:fltVal val="0.563241"/>
                                          </p:val>
                                        </p:tav>
                                      </p:tavLst>
                                    </p:anim>
                                    <p:anim calcmode="lin" valueType="num">
                                      <p:cBhvr additive="base">
                                        <p:cTn id="27" dur="500" fill="hold">
                                          <p:stCondLst>
                                            <p:cond delay="0"/>
                                          </p:stCondLst>
                                        </p:cTn>
                                        <p:tgtEl>
                                          <p:spTgt spid="43"/>
                                        </p:tgtEl>
                                        <p:attrNameLst>
                                          <p:attrName>ppt_w</p:attrName>
                                        </p:attrNameLst>
                                      </p:cBhvr>
                                      <p:tavLst>
                                        <p:tav tm="0">
                                          <p:val>
                                            <p:strVal val="ppt_w"/>
                                          </p:val>
                                        </p:tav>
                                        <p:tav tm="100000">
                                          <p:val>
                                            <p:strVal val="#ppt_w"/>
                                          </p:val>
                                        </p:tav>
                                      </p:tavLst>
                                    </p:anim>
                                    <p:anim calcmode="lin" valueType="num">
                                      <p:cBhvr additive="base">
                                        <p:cTn id="28" dur="500" fill="hold">
                                          <p:stCondLst>
                                            <p:cond delay="0"/>
                                          </p:stCondLst>
                                        </p:cTn>
                                        <p:tgtEl>
                                          <p:spTgt spid="43"/>
                                        </p:tgtEl>
                                        <p:attrNameLst>
                                          <p:attrName>ppt_h</p:attrName>
                                        </p:attrNameLst>
                                      </p:cBhvr>
                                      <p:tavLst>
                                        <p:tav tm="0">
                                          <p:val>
                                            <p:strVal val="ppt_h"/>
                                          </p:val>
                                        </p:tav>
                                        <p:tav tm="100000">
                                          <p:val>
                                            <p:strVal val="#ppt_h"/>
                                          </p:val>
                                        </p:tav>
                                      </p:tavLst>
                                    </p:anim>
                                  </p:childTnLst>
                                </p:cTn>
                              </p:par>
                            </p:childTnLst>
                          </p:cTn>
                        </p:par>
                      </p:childTnLst>
                    </p:cTn>
                  </p:par>
                  <p:par>
                    <p:cTn id="29" fill="hold">
                      <p:stCondLst>
                        <p:cond delay="indefinite"/>
                      </p:stCondLst>
                      <p:childTnLst>
                        <p:par>
                          <p:cTn id="30" fill="hold">
                            <p:stCondLst>
                              <p:cond delay="0"/>
                            </p:stCondLst>
                            <p:childTnLst>
                              <p:par>
                                <p:cTn id="31" presetID="0" presetClass="entr" presetSubtype="0" accel="50000" fill="hold" nodeType="clickEffect">
                                  <p:stCondLst>
                                    <p:cond delay="0"/>
                                  </p:stCondLst>
                                  <p:childTnLst>
                                    <p:set>
                                      <p:cBhvr>
                                        <p:cTn id="32" dur="1" fill="hold">
                                          <p:stCondLst>
                                            <p:cond delay="0"/>
                                          </p:stCondLst>
                                        </p:cTn>
                                        <p:tgtEl>
                                          <p:spTgt spid="45"/>
                                        </p:tgtEl>
                                        <p:attrNameLst>
                                          <p:attrName>style.visibility</p:attrName>
                                        </p:attrNameLst>
                                      </p:cBhvr>
                                      <p:to>
                                        <p:strVal val="visible"/>
                                      </p:to>
                                    </p:set>
                                    <p:animScale>
                                      <p:cBhvr>
                                        <p:cTn id="33" dur="500" fill="hold">
                                          <p:stCondLst>
                                            <p:cond delay="0"/>
                                          </p:stCondLst>
                                        </p:cTn>
                                        <p:tgtEl>
                                          <p:spTgt spid="45"/>
                                        </p:tgtEl>
                                      </p:cBhvr>
                                      <p:from x="0" y="0"/>
                                      <p:to x="100000" y="100000"/>
                                    </p:animScale>
                                    <p:anim to="" calcmode="lin" valueType="num">
                                      <p:cBhvr>
                                        <p:cTn id="34" dur="500" fill="hold">
                                          <p:stCondLst>
                                            <p:cond delay="0"/>
                                          </p:stCondLst>
                                        </p:cTn>
                                        <p:tgtEl>
                                          <p:spTgt spid="45"/>
                                        </p:tgtEl>
                                        <p:attrNameLst>
                                          <p:attrName>ppt_y</p:attrName>
                                        </p:attrNameLst>
                                      </p:cBhvr>
                                      <p:tavLst>
                                        <p:tav tm="0">
                                          <p:val>
                                            <p:strVal val="#ppt_y-0.5"/>
                                          </p:val>
                                        </p:tav>
                                        <p:tav tm="100000">
                                          <p:val>
                                            <p:fltVal val="0.602639"/>
                                          </p:val>
                                        </p:tav>
                                      </p:tavLst>
                                    </p:anim>
                                    <p:animEffect filter="fade">
                                      <p:cBhvr>
                                        <p:cTn id="35" dur="500">
                                          <p:stCondLst>
                                            <p:cond delay="0"/>
                                          </p:stCondLst>
                                        </p:cTn>
                                        <p:tgtEl>
                                          <p:spTgt spid="45"/>
                                        </p:tgtEl>
                                      </p:cBhvr>
                                    </p:animEffect>
                                    <p:anim to="" calcmode="lin" valueType="num">
                                      <p:cBhvr>
                                        <p:cTn id="36" dur="500" fill="hold">
                                          <p:stCondLst>
                                            <p:cond delay="0"/>
                                          </p:stCondLst>
                                        </p:cTn>
                                        <p:tgtEl>
                                          <p:spTgt spid="45"/>
                                        </p:tgtEl>
                                        <p:attrNameLst>
                                          <p:attrName>ppt_x</p:attrName>
                                        </p:attrNameLst>
                                      </p:cBhvr>
                                      <p:tavLst>
                                        <p:tav tm="0">
                                          <p:val>
                                            <p:fltVal val="0.578"/>
                                          </p:val>
                                        </p:tav>
                                        <p:tav tm="100000">
                                          <p:val>
                                            <p:fltVal val="0.721237"/>
                                          </p:val>
                                        </p:tav>
                                      </p:tavLst>
                                    </p:anim>
                                  </p:childTnLst>
                                </p:cTn>
                              </p:par>
                              <p:par>
                                <p:cTn id="37" presetID="35" presetClass="path" presetSubtype="0" accel="50000" decel="50000" fill="hold" nodeType="withEffect">
                                  <p:stCondLst>
                                    <p:cond delay="0"/>
                                  </p:stCondLst>
                                  <p:childTnLst>
                                    <p:anim calcmode="lin" valueType="num">
                                      <p:cBhvr additive="base">
                                        <p:cTn id="38" dur="500" fill="hold">
                                          <p:stCondLst>
                                            <p:cond delay="0"/>
                                          </p:stCondLst>
                                        </p:cTn>
                                        <p:tgtEl>
                                          <p:spTgt spid="43"/>
                                        </p:tgtEl>
                                        <p:attrNameLst>
                                          <p:attrName>ppt_x</p:attrName>
                                        </p:attrNameLst>
                                      </p:cBhvr>
                                      <p:tavLst>
                                        <p:tav tm="0">
                                          <p:val>
                                            <p:strVal val="ppt_x"/>
                                          </p:val>
                                        </p:tav>
                                        <p:tav tm="100000">
                                          <p:val>
                                            <p:fltVal val="0.300026"/>
                                          </p:val>
                                        </p:tav>
                                      </p:tavLst>
                                    </p:anim>
                                    <p:anim calcmode="lin" valueType="num">
                                      <p:cBhvr additive="base">
                                        <p:cTn id="39" dur="500" fill="hold">
                                          <p:stCondLst>
                                            <p:cond delay="0"/>
                                          </p:stCondLst>
                                        </p:cTn>
                                        <p:tgtEl>
                                          <p:spTgt spid="43"/>
                                        </p:tgtEl>
                                        <p:attrNameLst>
                                          <p:attrName>ppt_y</p:attrName>
                                        </p:attrNameLst>
                                      </p:cBhvr>
                                      <p:tavLst>
                                        <p:tav tm="0">
                                          <p:val>
                                            <p:strVal val="ppt_y"/>
                                          </p:val>
                                        </p:tav>
                                        <p:tav tm="100000">
                                          <p:val>
                                            <p:fltVal val="0.563241"/>
                                          </p:val>
                                        </p:tav>
                                      </p:tavLst>
                                    </p:anim>
                                    <p:anim calcmode="lin" valueType="num">
                                      <p:cBhvr additive="base">
                                        <p:cTn id="40" dur="500" fill="hold">
                                          <p:stCondLst>
                                            <p:cond delay="0"/>
                                          </p:stCondLst>
                                        </p:cTn>
                                        <p:tgtEl>
                                          <p:spTgt spid="43"/>
                                        </p:tgtEl>
                                        <p:attrNameLst>
                                          <p:attrName>ppt_w</p:attrName>
                                        </p:attrNameLst>
                                      </p:cBhvr>
                                      <p:tavLst>
                                        <p:tav tm="0">
                                          <p:val>
                                            <p:strVal val="ppt_w"/>
                                          </p:val>
                                        </p:tav>
                                        <p:tav tm="100000">
                                          <p:val>
                                            <p:strVal val="#ppt_w"/>
                                          </p:val>
                                        </p:tav>
                                      </p:tavLst>
                                    </p:anim>
                                    <p:anim calcmode="lin" valueType="num">
                                      <p:cBhvr additive="base">
                                        <p:cTn id="41" dur="500" fill="hold">
                                          <p:stCondLst>
                                            <p:cond delay="0"/>
                                          </p:stCondLst>
                                        </p:cTn>
                                        <p:tgtEl>
                                          <p:spTgt spid="43"/>
                                        </p:tgtEl>
                                        <p:attrNameLst>
                                          <p:attrName>ppt_h</p:attrName>
                                        </p:attrNameLst>
                                      </p:cBhvr>
                                      <p:tavLst>
                                        <p:tav tm="0">
                                          <p:val>
                                            <p:strVal val="ppt_h"/>
                                          </p:val>
                                        </p:tav>
                                        <p:tav tm="100000">
                                          <p:val>
                                            <p:strVal val="#ppt_h"/>
                                          </p:val>
                                        </p:tav>
                                      </p:tavLst>
                                    </p:anim>
                                  </p:childTnLst>
                                </p:cTn>
                              </p:par>
                              <p:par>
                                <p:cTn id="42" presetID="35" presetClass="path" presetSubtype="0" accel="50000" decel="50000" fill="hold" nodeType="withEffect">
                                  <p:stCondLst>
                                    <p:cond delay="0"/>
                                  </p:stCondLst>
                                  <p:childTnLst>
                                    <p:anim calcmode="lin" valueType="num">
                                      <p:cBhvr additive="base">
                                        <p:cTn id="43" dur="500" fill="hold">
                                          <p:stCondLst>
                                            <p:cond delay="0"/>
                                          </p:stCondLst>
                                        </p:cTn>
                                        <p:tgtEl>
                                          <p:spTgt spid="44"/>
                                        </p:tgtEl>
                                        <p:attrNameLst>
                                          <p:attrName>ppt_x</p:attrName>
                                        </p:attrNameLst>
                                      </p:cBhvr>
                                      <p:tavLst>
                                        <p:tav tm="0">
                                          <p:val>
                                            <p:strVal val="ppt_x"/>
                                          </p:val>
                                        </p:tav>
                                        <p:tav tm="100000">
                                          <p:val>
                                            <p:fltVal val="0.503086"/>
                                          </p:val>
                                        </p:tav>
                                      </p:tavLst>
                                    </p:anim>
                                    <p:anim calcmode="lin" valueType="num">
                                      <p:cBhvr additive="base">
                                        <p:cTn id="44" dur="500" fill="hold">
                                          <p:stCondLst>
                                            <p:cond delay="0"/>
                                          </p:stCondLst>
                                        </p:cTn>
                                        <p:tgtEl>
                                          <p:spTgt spid="44"/>
                                        </p:tgtEl>
                                        <p:attrNameLst>
                                          <p:attrName>ppt_y</p:attrName>
                                        </p:attrNameLst>
                                      </p:cBhvr>
                                      <p:tavLst>
                                        <p:tav tm="0">
                                          <p:val>
                                            <p:strVal val="ppt_y"/>
                                          </p:val>
                                        </p:tav>
                                        <p:tav tm="100000">
                                          <p:val>
                                            <p:fltVal val="0.602639"/>
                                          </p:val>
                                        </p:tav>
                                      </p:tavLst>
                                    </p:anim>
                                    <p:anim calcmode="lin" valueType="num">
                                      <p:cBhvr additive="base">
                                        <p:cTn id="45" dur="500" fill="hold">
                                          <p:stCondLst>
                                            <p:cond delay="0"/>
                                          </p:stCondLst>
                                        </p:cTn>
                                        <p:tgtEl>
                                          <p:spTgt spid="44"/>
                                        </p:tgtEl>
                                        <p:attrNameLst>
                                          <p:attrName>ppt_w</p:attrName>
                                        </p:attrNameLst>
                                      </p:cBhvr>
                                      <p:tavLst>
                                        <p:tav tm="0">
                                          <p:val>
                                            <p:strVal val="ppt_w"/>
                                          </p:val>
                                        </p:tav>
                                        <p:tav tm="100000">
                                          <p:val>
                                            <p:strVal val="#ppt_w"/>
                                          </p:val>
                                        </p:tav>
                                      </p:tavLst>
                                    </p:anim>
                                    <p:anim calcmode="lin" valueType="num">
                                      <p:cBhvr additive="base">
                                        <p:cTn id="46" dur="500" fill="hold">
                                          <p:stCondLst>
                                            <p:cond delay="0"/>
                                          </p:stCondLst>
                                        </p:cTn>
                                        <p:tgtEl>
                                          <p:spTgt spid="44"/>
                                        </p:tgtEl>
                                        <p:attrNameLst>
                                          <p:attrName>ppt_h</p:attrName>
                                        </p:attrNameLst>
                                      </p:cBhvr>
                                      <p:tavLst>
                                        <p:tav tm="0">
                                          <p:val>
                                            <p:strVal val="ppt_h"/>
                                          </p:val>
                                        </p:tav>
                                        <p:tav tm="100000">
                                          <p:val>
                                            <p:strVal val="#ppt_h"/>
                                          </p:val>
                                        </p:tav>
                                      </p:tavLst>
                                    </p:anim>
                                  </p:childTnLst>
                                </p:cTn>
                              </p:par>
                            </p:childTnLst>
                          </p:cTn>
                        </p:par>
                      </p:childTnLst>
                    </p:cTn>
                  </p:par>
                  <p:par>
                    <p:cTn id="47" fill="hold">
                      <p:stCondLst>
                        <p:cond delay="indefinite"/>
                      </p:stCondLst>
                      <p:childTnLst>
                        <p:par>
                          <p:cTn id="48" fill="hold">
                            <p:stCondLst>
                              <p:cond delay="0"/>
                            </p:stCondLst>
                            <p:childTnLst>
                              <p:par>
                                <p:cTn id="49" presetID="0" presetClass="entr" presetSubtype="0" accel="50000" fill="hold" nodeType="clickEffect">
                                  <p:stCondLst>
                                    <p:cond delay="0"/>
                                  </p:stCondLst>
                                  <p:childTnLst>
                                    <p:set>
                                      <p:cBhvr>
                                        <p:cTn id="50" dur="1" fill="hold">
                                          <p:stCondLst>
                                            <p:cond delay="0"/>
                                          </p:stCondLst>
                                        </p:cTn>
                                        <p:tgtEl>
                                          <p:spTgt spid="46"/>
                                        </p:tgtEl>
                                        <p:attrNameLst>
                                          <p:attrName>style.visibility</p:attrName>
                                        </p:attrNameLst>
                                      </p:cBhvr>
                                      <p:to>
                                        <p:strVal val="visible"/>
                                      </p:to>
                                    </p:set>
                                    <p:animScale>
                                      <p:cBhvr>
                                        <p:cTn id="51" dur="500" fill="hold">
                                          <p:stCondLst>
                                            <p:cond delay="0"/>
                                          </p:stCondLst>
                                        </p:cTn>
                                        <p:tgtEl>
                                          <p:spTgt spid="46"/>
                                        </p:tgtEl>
                                      </p:cBhvr>
                                      <p:from x="0" y="0"/>
                                      <p:to x="100000" y="100000"/>
                                    </p:animScale>
                                    <p:anim to="" calcmode="lin" valueType="num">
                                      <p:cBhvr>
                                        <p:cTn id="52" dur="500" fill="hold">
                                          <p:stCondLst>
                                            <p:cond delay="0"/>
                                          </p:stCondLst>
                                        </p:cTn>
                                        <p:tgtEl>
                                          <p:spTgt spid="46"/>
                                        </p:tgtEl>
                                        <p:attrNameLst>
                                          <p:attrName>ppt_y</p:attrName>
                                        </p:attrNameLst>
                                      </p:cBhvr>
                                      <p:tavLst>
                                        <p:tav tm="0">
                                          <p:val>
                                            <p:strVal val="#ppt_y-0.5"/>
                                          </p:val>
                                        </p:tav>
                                        <p:tav tm="100000">
                                          <p:val>
                                            <p:fltVal val="0.602639"/>
                                          </p:val>
                                        </p:tav>
                                      </p:tavLst>
                                    </p:anim>
                                    <p:animEffect filter="fade">
                                      <p:cBhvr>
                                        <p:cTn id="53" dur="500">
                                          <p:stCondLst>
                                            <p:cond delay="0"/>
                                          </p:stCondLst>
                                        </p:cTn>
                                        <p:tgtEl>
                                          <p:spTgt spid="46"/>
                                        </p:tgtEl>
                                      </p:cBhvr>
                                    </p:animEffect>
                                    <p:anim to="" calcmode="lin" valueType="num">
                                      <p:cBhvr>
                                        <p:cTn id="54" dur="500" fill="hold">
                                          <p:stCondLst>
                                            <p:cond delay="0"/>
                                          </p:stCondLst>
                                        </p:cTn>
                                        <p:tgtEl>
                                          <p:spTgt spid="46"/>
                                        </p:tgtEl>
                                        <p:attrNameLst>
                                          <p:attrName>ppt_x</p:attrName>
                                        </p:attrNameLst>
                                      </p:cBhvr>
                                      <p:tavLst>
                                        <p:tav tm="0">
                                          <p:val>
                                            <p:fltVal val="0.578"/>
                                          </p:val>
                                        </p:tav>
                                        <p:tav tm="100000">
                                          <p:val>
                                            <p:fltVal val="0.831602"/>
                                          </p:val>
                                        </p:tav>
                                      </p:tavLst>
                                    </p:anim>
                                  </p:childTnLst>
                                </p:cTn>
                              </p:par>
                              <p:par>
                                <p:cTn id="55" presetID="35" presetClass="path" presetSubtype="0" accel="50000" decel="50000" fill="hold" nodeType="withEffect">
                                  <p:stCondLst>
                                    <p:cond delay="0"/>
                                  </p:stCondLst>
                                  <p:childTnLst>
                                    <p:anim calcmode="lin" valueType="num">
                                      <p:cBhvr additive="base">
                                        <p:cTn id="56" dur="500" fill="hold">
                                          <p:stCondLst>
                                            <p:cond delay="0"/>
                                          </p:stCondLst>
                                        </p:cTn>
                                        <p:tgtEl>
                                          <p:spTgt spid="43"/>
                                        </p:tgtEl>
                                        <p:attrNameLst>
                                          <p:attrName>ppt_x</p:attrName>
                                        </p:attrNameLst>
                                      </p:cBhvr>
                                      <p:tavLst>
                                        <p:tav tm="0">
                                          <p:val>
                                            <p:strVal val="ppt_x"/>
                                          </p:val>
                                        </p:tav>
                                        <p:tav tm="100000">
                                          <p:val>
                                            <p:fltVal val="0.170391"/>
                                          </p:val>
                                        </p:tav>
                                      </p:tavLst>
                                    </p:anim>
                                    <p:anim calcmode="lin" valueType="num">
                                      <p:cBhvr additive="base">
                                        <p:cTn id="57" dur="500" fill="hold">
                                          <p:stCondLst>
                                            <p:cond delay="0"/>
                                          </p:stCondLst>
                                        </p:cTn>
                                        <p:tgtEl>
                                          <p:spTgt spid="43"/>
                                        </p:tgtEl>
                                        <p:attrNameLst>
                                          <p:attrName>ppt_y</p:attrName>
                                        </p:attrNameLst>
                                      </p:cBhvr>
                                      <p:tavLst>
                                        <p:tav tm="0">
                                          <p:val>
                                            <p:strVal val="ppt_y"/>
                                          </p:val>
                                        </p:tav>
                                        <p:tav tm="100000">
                                          <p:val>
                                            <p:fltVal val="0.539352"/>
                                          </p:val>
                                        </p:tav>
                                      </p:tavLst>
                                    </p:anim>
                                    <p:anim calcmode="lin" valueType="num">
                                      <p:cBhvr additive="base">
                                        <p:cTn id="58" dur="500" fill="hold">
                                          <p:stCondLst>
                                            <p:cond delay="0"/>
                                          </p:stCondLst>
                                        </p:cTn>
                                        <p:tgtEl>
                                          <p:spTgt spid="43"/>
                                        </p:tgtEl>
                                        <p:attrNameLst>
                                          <p:attrName>ppt_w</p:attrName>
                                        </p:attrNameLst>
                                      </p:cBhvr>
                                      <p:tavLst>
                                        <p:tav tm="0">
                                          <p:val>
                                            <p:strVal val="ppt_w"/>
                                          </p:val>
                                        </p:tav>
                                        <p:tav tm="100000">
                                          <p:val>
                                            <p:strVal val="#ppt_w"/>
                                          </p:val>
                                        </p:tav>
                                      </p:tavLst>
                                    </p:anim>
                                    <p:anim calcmode="lin" valueType="num">
                                      <p:cBhvr additive="base">
                                        <p:cTn id="59" dur="500" fill="hold">
                                          <p:stCondLst>
                                            <p:cond delay="0"/>
                                          </p:stCondLst>
                                        </p:cTn>
                                        <p:tgtEl>
                                          <p:spTgt spid="43"/>
                                        </p:tgtEl>
                                        <p:attrNameLst>
                                          <p:attrName>ppt_h</p:attrName>
                                        </p:attrNameLst>
                                      </p:cBhvr>
                                      <p:tavLst>
                                        <p:tav tm="0">
                                          <p:val>
                                            <p:strVal val="ppt_h"/>
                                          </p:val>
                                        </p:tav>
                                        <p:tav tm="100000">
                                          <p:val>
                                            <p:strVal val="#ppt_h"/>
                                          </p:val>
                                        </p:tav>
                                      </p:tavLst>
                                    </p:anim>
                                  </p:childTnLst>
                                </p:cTn>
                              </p:par>
                              <p:par>
                                <p:cTn id="60" presetID="35" presetClass="path" presetSubtype="0" accel="50000" decel="50000" fill="hold" nodeType="withEffect">
                                  <p:stCondLst>
                                    <p:cond delay="0"/>
                                  </p:stCondLst>
                                  <p:childTnLst>
                                    <p:anim calcmode="lin" valueType="num">
                                      <p:cBhvr additive="base">
                                        <p:cTn id="61" dur="500" fill="hold">
                                          <p:stCondLst>
                                            <p:cond delay="0"/>
                                          </p:stCondLst>
                                        </p:cTn>
                                        <p:tgtEl>
                                          <p:spTgt spid="44"/>
                                        </p:tgtEl>
                                        <p:attrNameLst>
                                          <p:attrName>ppt_x</p:attrName>
                                        </p:attrNameLst>
                                      </p:cBhvr>
                                      <p:tavLst>
                                        <p:tav tm="0">
                                          <p:val>
                                            <p:strVal val="ppt_x"/>
                                          </p:val>
                                        </p:tav>
                                        <p:tav tm="100000">
                                          <p:val>
                                            <p:fltVal val="0.373451"/>
                                          </p:val>
                                        </p:tav>
                                      </p:tavLst>
                                    </p:anim>
                                    <p:anim calcmode="lin" valueType="num">
                                      <p:cBhvr additive="base">
                                        <p:cTn id="62" dur="500" fill="hold">
                                          <p:stCondLst>
                                            <p:cond delay="0"/>
                                          </p:stCondLst>
                                        </p:cTn>
                                        <p:tgtEl>
                                          <p:spTgt spid="44"/>
                                        </p:tgtEl>
                                        <p:attrNameLst>
                                          <p:attrName>ppt_y</p:attrName>
                                        </p:attrNameLst>
                                      </p:cBhvr>
                                      <p:tavLst>
                                        <p:tav tm="0">
                                          <p:val>
                                            <p:strVal val="ppt_y"/>
                                          </p:val>
                                        </p:tav>
                                        <p:tav tm="100000">
                                          <p:val>
                                            <p:fltVal val="0.57875"/>
                                          </p:val>
                                        </p:tav>
                                      </p:tavLst>
                                    </p:anim>
                                    <p:anim calcmode="lin" valueType="num">
                                      <p:cBhvr additive="base">
                                        <p:cTn id="63" dur="500" fill="hold">
                                          <p:stCondLst>
                                            <p:cond delay="0"/>
                                          </p:stCondLst>
                                        </p:cTn>
                                        <p:tgtEl>
                                          <p:spTgt spid="44"/>
                                        </p:tgtEl>
                                        <p:attrNameLst>
                                          <p:attrName>ppt_w</p:attrName>
                                        </p:attrNameLst>
                                      </p:cBhvr>
                                      <p:tavLst>
                                        <p:tav tm="0">
                                          <p:val>
                                            <p:strVal val="ppt_w"/>
                                          </p:val>
                                        </p:tav>
                                        <p:tav tm="100000">
                                          <p:val>
                                            <p:strVal val="#ppt_w"/>
                                          </p:val>
                                        </p:tav>
                                      </p:tavLst>
                                    </p:anim>
                                    <p:anim calcmode="lin" valueType="num">
                                      <p:cBhvr additive="base">
                                        <p:cTn id="64" dur="500" fill="hold">
                                          <p:stCondLst>
                                            <p:cond delay="0"/>
                                          </p:stCondLst>
                                        </p:cTn>
                                        <p:tgtEl>
                                          <p:spTgt spid="44"/>
                                        </p:tgtEl>
                                        <p:attrNameLst>
                                          <p:attrName>ppt_h</p:attrName>
                                        </p:attrNameLst>
                                      </p:cBhvr>
                                      <p:tavLst>
                                        <p:tav tm="0">
                                          <p:val>
                                            <p:strVal val="ppt_h"/>
                                          </p:val>
                                        </p:tav>
                                        <p:tav tm="100000">
                                          <p:val>
                                            <p:strVal val="#ppt_h"/>
                                          </p:val>
                                        </p:tav>
                                      </p:tavLst>
                                    </p:anim>
                                  </p:childTnLst>
                                </p:cTn>
                              </p:par>
                              <p:par>
                                <p:cTn id="65" presetID="35" presetClass="path" presetSubtype="0" accel="50000" decel="50000" fill="hold" nodeType="withEffect">
                                  <p:stCondLst>
                                    <p:cond delay="0"/>
                                  </p:stCondLst>
                                  <p:childTnLst>
                                    <p:anim calcmode="lin" valueType="num">
                                      <p:cBhvr additive="base">
                                        <p:cTn id="66" dur="500" fill="hold">
                                          <p:stCondLst>
                                            <p:cond delay="0"/>
                                          </p:stCondLst>
                                        </p:cTn>
                                        <p:tgtEl>
                                          <p:spTgt spid="45"/>
                                        </p:tgtEl>
                                        <p:attrNameLst>
                                          <p:attrName>ppt_x</p:attrName>
                                        </p:attrNameLst>
                                      </p:cBhvr>
                                      <p:tavLst>
                                        <p:tav tm="0">
                                          <p:val>
                                            <p:strVal val="ppt_x"/>
                                          </p:val>
                                        </p:tav>
                                        <p:tav tm="100000">
                                          <p:val>
                                            <p:fltVal val="0.591602"/>
                                          </p:val>
                                        </p:tav>
                                      </p:tavLst>
                                    </p:anim>
                                    <p:anim calcmode="lin" valueType="num">
                                      <p:cBhvr additive="base">
                                        <p:cTn id="67" dur="500" fill="hold">
                                          <p:stCondLst>
                                            <p:cond delay="0"/>
                                          </p:stCondLst>
                                        </p:cTn>
                                        <p:tgtEl>
                                          <p:spTgt spid="45"/>
                                        </p:tgtEl>
                                        <p:attrNameLst>
                                          <p:attrName>ppt_y</p:attrName>
                                        </p:attrNameLst>
                                      </p:cBhvr>
                                      <p:tavLst>
                                        <p:tav tm="0">
                                          <p:val>
                                            <p:strVal val="ppt_y"/>
                                          </p:val>
                                        </p:tav>
                                        <p:tav tm="100000">
                                          <p:val>
                                            <p:fltVal val="0.57875"/>
                                          </p:val>
                                        </p:tav>
                                      </p:tavLst>
                                    </p:anim>
                                    <p:anim calcmode="lin" valueType="num">
                                      <p:cBhvr additive="base">
                                        <p:cTn id="68" dur="500" fill="hold">
                                          <p:stCondLst>
                                            <p:cond delay="0"/>
                                          </p:stCondLst>
                                        </p:cTn>
                                        <p:tgtEl>
                                          <p:spTgt spid="45"/>
                                        </p:tgtEl>
                                        <p:attrNameLst>
                                          <p:attrName>ppt_w</p:attrName>
                                        </p:attrNameLst>
                                      </p:cBhvr>
                                      <p:tavLst>
                                        <p:tav tm="0">
                                          <p:val>
                                            <p:strVal val="ppt_w"/>
                                          </p:val>
                                        </p:tav>
                                        <p:tav tm="100000">
                                          <p:val>
                                            <p:strVal val="#ppt_w"/>
                                          </p:val>
                                        </p:tav>
                                      </p:tavLst>
                                    </p:anim>
                                    <p:anim calcmode="lin" valueType="num">
                                      <p:cBhvr additive="base">
                                        <p:cTn id="69" dur="500" fill="hold">
                                          <p:stCondLst>
                                            <p:cond delay="0"/>
                                          </p:stCondLst>
                                        </p:cTn>
                                        <p:tgtEl>
                                          <p:spTgt spid="45"/>
                                        </p:tgtEl>
                                        <p:attrNameLst>
                                          <p:attrName>ppt_h</p:attrName>
                                        </p:attrNameLst>
                                      </p:cBhvr>
                                      <p:tavLst>
                                        <p:tav tm="0">
                                          <p:val>
                                            <p:strVal val="ppt_h"/>
                                          </p:val>
                                        </p:tav>
                                        <p:tav tm="100000">
                                          <p:val>
                                            <p:strVal val="#ppt_h"/>
                                          </p:val>
                                        </p:tav>
                                      </p:tavLst>
                                    </p:anim>
                                  </p:childTnLst>
                                </p:cTn>
                              </p:par>
                            </p:childTnLst>
                          </p:cTn>
                        </p:par>
                      </p:childTnLst>
                    </p:cTn>
                  </p:par>
                  <p:par>
                    <p:cTn id="70" fill="hold">
                      <p:stCondLst>
                        <p:cond delay="indefinite"/>
                      </p:stCondLst>
                      <p:childTnLst>
                        <p:par>
                          <p:cTn id="71" fill="hold">
                            <p:stCondLst>
                              <p:cond delay="0"/>
                            </p:stCondLst>
                            <p:childTnLst>
                              <p:par>
                                <p:cTn id="72" presetID="35" presetClass="path" presetSubtype="0" accel="50000" decel="50000" fill="hold" nodeType="clickEffect">
                                  <p:stCondLst>
                                    <p:cond delay="0"/>
                                  </p:stCondLst>
                                  <p:childTnLst>
                                    <p:anim calcmode="lin" valueType="num">
                                      <p:cBhvr additive="base">
                                        <p:cTn id="73" dur="250" fill="hold">
                                          <p:stCondLst>
                                            <p:cond delay="0"/>
                                          </p:stCondLst>
                                        </p:cTn>
                                        <p:tgtEl>
                                          <p:spTgt spid="46"/>
                                        </p:tgtEl>
                                        <p:attrNameLst>
                                          <p:attrName>ppt_x</p:attrName>
                                        </p:attrNameLst>
                                      </p:cBhvr>
                                      <p:tavLst>
                                        <p:tav tm="0">
                                          <p:val>
                                            <p:strVal val="ppt_x"/>
                                          </p:val>
                                        </p:tav>
                                        <p:tav tm="100000">
                                          <p:val>
                                            <p:fltVal val="0.831602"/>
                                          </p:val>
                                        </p:tav>
                                      </p:tavLst>
                                    </p:anim>
                                    <p:anim calcmode="lin" valueType="num">
                                      <p:cBhvr additive="base">
                                        <p:cTn id="74" dur="250" fill="hold">
                                          <p:stCondLst>
                                            <p:cond delay="0"/>
                                          </p:stCondLst>
                                        </p:cTn>
                                        <p:tgtEl>
                                          <p:spTgt spid="46"/>
                                        </p:tgtEl>
                                        <p:attrNameLst>
                                          <p:attrName>ppt_y</p:attrName>
                                        </p:attrNameLst>
                                      </p:cBhvr>
                                      <p:tavLst>
                                        <p:tav tm="0">
                                          <p:val>
                                            <p:strVal val="ppt_y"/>
                                          </p:val>
                                        </p:tav>
                                        <p:tav tm="100000">
                                          <p:val>
                                            <p:fltVal val="0.602639"/>
                                          </p:val>
                                        </p:tav>
                                      </p:tavLst>
                                    </p:anim>
                                    <p:anim calcmode="lin" valueType="num">
                                      <p:cBhvr additive="base">
                                        <p:cTn id="75" dur="250" fill="hold">
                                          <p:stCondLst>
                                            <p:cond delay="0"/>
                                          </p:stCondLst>
                                        </p:cTn>
                                        <p:tgtEl>
                                          <p:spTgt spid="46"/>
                                        </p:tgtEl>
                                        <p:attrNameLst>
                                          <p:attrName>ppt_w</p:attrName>
                                        </p:attrNameLst>
                                      </p:cBhvr>
                                      <p:tavLst>
                                        <p:tav tm="0">
                                          <p:val>
                                            <p:strVal val="ppt_w"/>
                                          </p:val>
                                        </p:tav>
                                        <p:tav tm="100000">
                                          <p:val>
                                            <p:strVal val="#ppt_w"/>
                                          </p:val>
                                        </p:tav>
                                      </p:tavLst>
                                    </p:anim>
                                    <p:anim calcmode="lin" valueType="num">
                                      <p:cBhvr additive="base">
                                        <p:cTn id="76" dur="250" fill="hold">
                                          <p:stCondLst>
                                            <p:cond delay="0"/>
                                          </p:stCondLst>
                                        </p:cTn>
                                        <p:tgtEl>
                                          <p:spTgt spid="4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508000" y="530225"/>
            <a:ext cx="3333115" cy="829945"/>
          </a:xfrm>
          <a:prstGeom prst="rect">
            <a:avLst/>
          </a:prstGeom>
          <a:noFill/>
        </p:spPr>
        <p:txBody>
          <a:bodyPr wrap="square" rtlCol="0">
            <a:spAutoFit/>
          </a:bodyPr>
          <a:p>
            <a:r>
              <a:rPr lang="zh-CN" altLang="en-US" sz="4800">
                <a:solidFill>
                  <a:srgbClr val="7030A0"/>
                </a:solidFill>
                <a:latin typeface="微软雅黑" panose="020B0503020204020204" charset="-122"/>
                <a:ea typeface="微软雅黑" panose="020B0503020204020204" charset="-122"/>
              </a:rPr>
              <a:t>课堂演练</a:t>
            </a:r>
            <a:endParaRPr lang="zh-CN" altLang="en-US" sz="4800">
              <a:solidFill>
                <a:srgbClr val="7030A0"/>
              </a:solidFill>
              <a:latin typeface="微软雅黑" panose="020B0503020204020204" charset="-122"/>
              <a:ea typeface="微软雅黑" panose="020B0503020204020204" charset="-122"/>
            </a:endParaRPr>
          </a:p>
        </p:txBody>
      </p:sp>
      <p:sp>
        <p:nvSpPr>
          <p:cNvPr id="3" name="文本框 2"/>
          <p:cNvSpPr txBox="1"/>
          <p:nvPr/>
        </p:nvSpPr>
        <p:spPr>
          <a:xfrm>
            <a:off x="3173730" y="591820"/>
            <a:ext cx="9826625" cy="706755"/>
          </a:xfrm>
          <a:prstGeom prst="rect">
            <a:avLst/>
          </a:prstGeom>
          <a:noFill/>
        </p:spPr>
        <p:txBody>
          <a:bodyPr wrap="square" rtlCol="0">
            <a:spAutoFit/>
          </a:bodyPr>
          <a:p>
            <a:r>
              <a:rPr lang="zh-CN" altLang="en-US" sz="4000" dirty="0">
                <a:solidFill>
                  <a:srgbClr val="FF0000"/>
                </a:solidFill>
                <a:latin typeface="华文中宋" panose="02010600040101010101" charset="-122"/>
                <a:ea typeface="华文中宋" panose="02010600040101010101" charset="-122"/>
                <a:cs typeface="华文中宋" panose="02010600040101010101" charset="-122"/>
                <a:sym typeface="+mn-ea"/>
              </a:rPr>
              <a:t>比对信息并指出问题</a:t>
            </a:r>
            <a:endParaRPr lang="zh-CN" altLang="en-US" sz="4000" dirty="0">
              <a:solidFill>
                <a:srgbClr val="FF0000"/>
              </a:solidFill>
              <a:latin typeface="华文中宋" panose="02010600040101010101" charset="-122"/>
              <a:ea typeface="华文中宋" panose="02010600040101010101" charset="-122"/>
              <a:cs typeface="华文中宋" panose="02010600040101010101" charset="-122"/>
              <a:sym typeface="+mn-ea"/>
            </a:endParaRPr>
          </a:p>
        </p:txBody>
      </p:sp>
      <p:pic>
        <p:nvPicPr>
          <p:cNvPr id="12" name="图片 11"/>
          <p:cNvPicPr>
            <a:picLocks noChangeAspect="1"/>
          </p:cNvPicPr>
          <p:nvPr/>
        </p:nvPicPr>
        <p:blipFill>
          <a:blip r:embed="rId1"/>
          <a:stretch>
            <a:fillRect/>
          </a:stretch>
        </p:blipFill>
        <p:spPr>
          <a:xfrm>
            <a:off x="508000" y="1360170"/>
            <a:ext cx="8830945" cy="2132965"/>
          </a:xfrm>
          <a:prstGeom prst="rect">
            <a:avLst/>
          </a:prstGeom>
        </p:spPr>
      </p:pic>
      <p:pic>
        <p:nvPicPr>
          <p:cNvPr id="16" name="图片 15"/>
          <p:cNvPicPr>
            <a:picLocks noChangeAspect="1"/>
          </p:cNvPicPr>
          <p:nvPr/>
        </p:nvPicPr>
        <p:blipFill>
          <a:blip r:embed="rId2"/>
          <a:stretch>
            <a:fillRect/>
          </a:stretch>
        </p:blipFill>
        <p:spPr>
          <a:xfrm>
            <a:off x="580390" y="3426460"/>
            <a:ext cx="8758555" cy="3302000"/>
          </a:xfrm>
          <a:prstGeom prst="rect">
            <a:avLst/>
          </a:prstGeom>
        </p:spPr>
      </p:pic>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grpId="1"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diamond(in)">
                                      <p:cBhvr>
                                        <p:cTn id="7" dur="20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1"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12"/>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bldLvl="0" build="allAtOnce"/>
      <p:bldP spid="2" grpId="1" bldLvl="0" build="allAtOnce"/>
      <p:bldP spid="3"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24155" y="212725"/>
            <a:ext cx="3333115" cy="829945"/>
          </a:xfrm>
          <a:prstGeom prst="rect">
            <a:avLst/>
          </a:prstGeom>
          <a:noFill/>
        </p:spPr>
        <p:txBody>
          <a:bodyPr wrap="square" rtlCol="0">
            <a:spAutoFit/>
          </a:bodyPr>
          <a:p>
            <a:r>
              <a:rPr lang="zh-CN" altLang="en-US" sz="4800">
                <a:solidFill>
                  <a:srgbClr val="7030A0"/>
                </a:solidFill>
                <a:latin typeface="微软雅黑" panose="020B0503020204020204" charset="-122"/>
                <a:ea typeface="微软雅黑" panose="020B0503020204020204" charset="-122"/>
              </a:rPr>
              <a:t>课堂演练</a:t>
            </a:r>
            <a:endParaRPr lang="zh-CN" altLang="en-US" sz="4800">
              <a:solidFill>
                <a:srgbClr val="7030A0"/>
              </a:solidFill>
              <a:latin typeface="微软雅黑" panose="020B0503020204020204" charset="-122"/>
              <a:ea typeface="微软雅黑" panose="020B0503020204020204" charset="-122"/>
            </a:endParaRPr>
          </a:p>
        </p:txBody>
      </p:sp>
      <p:sp>
        <p:nvSpPr>
          <p:cNvPr id="3" name="文本框 2"/>
          <p:cNvSpPr txBox="1"/>
          <p:nvPr/>
        </p:nvSpPr>
        <p:spPr>
          <a:xfrm>
            <a:off x="3136900" y="335915"/>
            <a:ext cx="9826625" cy="706755"/>
          </a:xfrm>
          <a:prstGeom prst="rect">
            <a:avLst/>
          </a:prstGeom>
          <a:noFill/>
        </p:spPr>
        <p:txBody>
          <a:bodyPr wrap="square" rtlCol="0">
            <a:spAutoFit/>
          </a:bodyPr>
          <a:p>
            <a:r>
              <a:rPr lang="zh-CN" altLang="en-US" sz="4000" dirty="0">
                <a:solidFill>
                  <a:srgbClr val="FF0000"/>
                </a:solidFill>
                <a:latin typeface="华文中宋" panose="02010600040101010101" charset="-122"/>
                <a:ea typeface="华文中宋" panose="02010600040101010101" charset="-122"/>
                <a:cs typeface="华文中宋" panose="02010600040101010101" charset="-122"/>
                <a:sym typeface="+mn-ea"/>
              </a:rPr>
              <a:t>比对信息并指出问题</a:t>
            </a:r>
            <a:endParaRPr lang="zh-CN" altLang="en-US" sz="4000" dirty="0">
              <a:solidFill>
                <a:srgbClr val="FF0000"/>
              </a:solidFill>
              <a:latin typeface="华文中宋" panose="02010600040101010101" charset="-122"/>
              <a:ea typeface="华文中宋" panose="02010600040101010101" charset="-122"/>
              <a:cs typeface="华文中宋" panose="02010600040101010101" charset="-122"/>
              <a:sym typeface="+mn-ea"/>
            </a:endParaRPr>
          </a:p>
        </p:txBody>
      </p:sp>
      <p:pic>
        <p:nvPicPr>
          <p:cNvPr id="4" name="图片 3"/>
          <p:cNvPicPr>
            <a:picLocks noChangeAspect="1"/>
          </p:cNvPicPr>
          <p:nvPr/>
        </p:nvPicPr>
        <p:blipFill>
          <a:blip r:embed="rId1"/>
          <a:stretch>
            <a:fillRect/>
          </a:stretch>
        </p:blipFill>
        <p:spPr>
          <a:xfrm>
            <a:off x="357505" y="1134745"/>
            <a:ext cx="10184130" cy="2694940"/>
          </a:xfrm>
          <a:prstGeom prst="rect">
            <a:avLst/>
          </a:prstGeom>
        </p:spPr>
      </p:pic>
      <p:pic>
        <p:nvPicPr>
          <p:cNvPr id="5" name="图片 4"/>
          <p:cNvPicPr>
            <a:picLocks noChangeAspect="1"/>
          </p:cNvPicPr>
          <p:nvPr/>
        </p:nvPicPr>
        <p:blipFill>
          <a:blip r:embed="rId2"/>
          <a:stretch>
            <a:fillRect/>
          </a:stretch>
        </p:blipFill>
        <p:spPr>
          <a:xfrm>
            <a:off x="281940" y="3829685"/>
            <a:ext cx="10335260" cy="2611755"/>
          </a:xfrm>
          <a:prstGeom prst="rect">
            <a:avLst/>
          </a:prstGeom>
        </p:spPr>
      </p:pic>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bldLvl="0" build="allAtOnce"/>
      <p:bldP spid="2" grpId="1" bldLvl="0" build="allAtOnce"/>
      <p:bldP spid="3"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24155" y="212725"/>
            <a:ext cx="3333115" cy="829945"/>
          </a:xfrm>
          <a:prstGeom prst="rect">
            <a:avLst/>
          </a:prstGeom>
          <a:noFill/>
        </p:spPr>
        <p:txBody>
          <a:bodyPr wrap="square" rtlCol="0">
            <a:spAutoFit/>
          </a:bodyPr>
          <a:p>
            <a:r>
              <a:rPr lang="zh-CN" altLang="en-US" sz="4800">
                <a:solidFill>
                  <a:srgbClr val="7030A0"/>
                </a:solidFill>
                <a:latin typeface="微软雅黑" panose="020B0503020204020204" charset="-122"/>
                <a:ea typeface="微软雅黑" panose="020B0503020204020204" charset="-122"/>
              </a:rPr>
              <a:t>课堂演练</a:t>
            </a:r>
            <a:endParaRPr lang="zh-CN" altLang="en-US" sz="4800">
              <a:solidFill>
                <a:srgbClr val="7030A0"/>
              </a:solidFill>
              <a:latin typeface="微软雅黑" panose="020B0503020204020204" charset="-122"/>
              <a:ea typeface="微软雅黑" panose="020B0503020204020204" charset="-122"/>
            </a:endParaRPr>
          </a:p>
        </p:txBody>
      </p:sp>
      <p:sp>
        <p:nvSpPr>
          <p:cNvPr id="3" name="文本框 2"/>
          <p:cNvSpPr txBox="1"/>
          <p:nvPr/>
        </p:nvSpPr>
        <p:spPr>
          <a:xfrm>
            <a:off x="3136900" y="335915"/>
            <a:ext cx="9826625" cy="706755"/>
          </a:xfrm>
          <a:prstGeom prst="rect">
            <a:avLst/>
          </a:prstGeom>
          <a:noFill/>
        </p:spPr>
        <p:txBody>
          <a:bodyPr wrap="square" rtlCol="0">
            <a:spAutoFit/>
          </a:bodyPr>
          <a:p>
            <a:r>
              <a:rPr lang="zh-CN" altLang="en-US" sz="4000" dirty="0">
                <a:solidFill>
                  <a:srgbClr val="FF0000"/>
                </a:solidFill>
                <a:latin typeface="华文中宋" panose="02010600040101010101" charset="-122"/>
                <a:ea typeface="华文中宋" panose="02010600040101010101" charset="-122"/>
                <a:cs typeface="华文中宋" panose="02010600040101010101" charset="-122"/>
                <a:sym typeface="+mn-ea"/>
              </a:rPr>
              <a:t>比对信息并指出问题</a:t>
            </a:r>
            <a:endParaRPr lang="zh-CN" altLang="en-US" sz="4000" dirty="0">
              <a:solidFill>
                <a:srgbClr val="FF0000"/>
              </a:solidFill>
              <a:latin typeface="华文中宋" panose="02010600040101010101" charset="-122"/>
              <a:ea typeface="华文中宋" panose="02010600040101010101" charset="-122"/>
              <a:cs typeface="华文中宋" panose="02010600040101010101" charset="-122"/>
              <a:sym typeface="+mn-ea"/>
            </a:endParaRPr>
          </a:p>
        </p:txBody>
      </p:sp>
      <p:pic>
        <p:nvPicPr>
          <p:cNvPr id="6" name="图片 5"/>
          <p:cNvPicPr>
            <a:picLocks noChangeAspect="1"/>
          </p:cNvPicPr>
          <p:nvPr/>
        </p:nvPicPr>
        <p:blipFill>
          <a:blip r:embed="rId1"/>
          <a:stretch>
            <a:fillRect/>
          </a:stretch>
        </p:blipFill>
        <p:spPr>
          <a:xfrm>
            <a:off x="880745" y="1328420"/>
            <a:ext cx="8587740" cy="2400935"/>
          </a:xfrm>
          <a:prstGeom prst="rect">
            <a:avLst/>
          </a:prstGeom>
        </p:spPr>
      </p:pic>
      <p:pic>
        <p:nvPicPr>
          <p:cNvPr id="7" name="图片 6"/>
          <p:cNvPicPr>
            <a:picLocks noChangeAspect="1"/>
          </p:cNvPicPr>
          <p:nvPr/>
        </p:nvPicPr>
        <p:blipFill>
          <a:blip r:embed="rId2"/>
          <a:stretch>
            <a:fillRect/>
          </a:stretch>
        </p:blipFill>
        <p:spPr>
          <a:xfrm>
            <a:off x="700405" y="3909695"/>
            <a:ext cx="8609965" cy="2157095"/>
          </a:xfrm>
          <a:prstGeom prst="rect">
            <a:avLst/>
          </a:prstGeom>
        </p:spPr>
      </p:pic>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bldLvl="0" build="allAtOnce"/>
      <p:bldP spid="2" grpId="1" bldLvl="0" build="allAtOnce"/>
      <p:bldP spid="3"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24155" y="212725"/>
            <a:ext cx="3333115" cy="829945"/>
          </a:xfrm>
          <a:prstGeom prst="rect">
            <a:avLst/>
          </a:prstGeom>
          <a:noFill/>
        </p:spPr>
        <p:txBody>
          <a:bodyPr wrap="square" rtlCol="0">
            <a:spAutoFit/>
          </a:bodyPr>
          <a:p>
            <a:r>
              <a:rPr lang="zh-CN" altLang="en-US" sz="4800">
                <a:solidFill>
                  <a:srgbClr val="7030A0"/>
                </a:solidFill>
                <a:latin typeface="微软雅黑" panose="020B0503020204020204" charset="-122"/>
                <a:ea typeface="微软雅黑" panose="020B0503020204020204" charset="-122"/>
              </a:rPr>
              <a:t>课堂演练</a:t>
            </a:r>
            <a:endParaRPr lang="zh-CN" altLang="en-US" sz="4800">
              <a:solidFill>
                <a:srgbClr val="7030A0"/>
              </a:solidFill>
              <a:latin typeface="微软雅黑" panose="020B0503020204020204" charset="-122"/>
              <a:ea typeface="微软雅黑" panose="020B0503020204020204" charset="-122"/>
            </a:endParaRPr>
          </a:p>
        </p:txBody>
      </p:sp>
      <p:sp>
        <p:nvSpPr>
          <p:cNvPr id="3" name="文本框 2"/>
          <p:cNvSpPr txBox="1"/>
          <p:nvPr/>
        </p:nvSpPr>
        <p:spPr>
          <a:xfrm>
            <a:off x="3136900" y="335915"/>
            <a:ext cx="9826625" cy="706755"/>
          </a:xfrm>
          <a:prstGeom prst="rect">
            <a:avLst/>
          </a:prstGeom>
          <a:noFill/>
        </p:spPr>
        <p:txBody>
          <a:bodyPr wrap="square" rtlCol="0">
            <a:spAutoFit/>
          </a:bodyPr>
          <a:p>
            <a:r>
              <a:rPr lang="zh-CN" altLang="en-US" sz="4000" dirty="0">
                <a:solidFill>
                  <a:srgbClr val="FF0000"/>
                </a:solidFill>
                <a:latin typeface="华文中宋" panose="02010600040101010101" charset="-122"/>
                <a:ea typeface="华文中宋" panose="02010600040101010101" charset="-122"/>
                <a:cs typeface="华文中宋" panose="02010600040101010101" charset="-122"/>
                <a:sym typeface="+mn-ea"/>
              </a:rPr>
              <a:t>比对信息并指出问题</a:t>
            </a:r>
            <a:endParaRPr lang="zh-CN" altLang="en-US" sz="4000" dirty="0">
              <a:solidFill>
                <a:srgbClr val="FF0000"/>
              </a:solidFill>
              <a:latin typeface="华文中宋" panose="02010600040101010101" charset="-122"/>
              <a:ea typeface="华文中宋" panose="02010600040101010101" charset="-122"/>
              <a:cs typeface="华文中宋" panose="02010600040101010101" charset="-122"/>
              <a:sym typeface="+mn-ea"/>
            </a:endParaRPr>
          </a:p>
        </p:txBody>
      </p:sp>
      <p:pic>
        <p:nvPicPr>
          <p:cNvPr id="4" name="图片 3"/>
          <p:cNvPicPr>
            <a:picLocks noChangeAspect="1"/>
          </p:cNvPicPr>
          <p:nvPr/>
        </p:nvPicPr>
        <p:blipFill>
          <a:blip r:embed="rId1"/>
          <a:stretch>
            <a:fillRect/>
          </a:stretch>
        </p:blipFill>
        <p:spPr>
          <a:xfrm>
            <a:off x="1547495" y="1483360"/>
            <a:ext cx="8472805" cy="2652395"/>
          </a:xfrm>
          <a:prstGeom prst="rect">
            <a:avLst/>
          </a:prstGeom>
        </p:spPr>
      </p:pic>
      <p:pic>
        <p:nvPicPr>
          <p:cNvPr id="5" name="图片 4"/>
          <p:cNvPicPr>
            <a:picLocks noChangeAspect="1"/>
          </p:cNvPicPr>
          <p:nvPr/>
        </p:nvPicPr>
        <p:blipFill>
          <a:blip r:embed="rId2"/>
          <a:stretch>
            <a:fillRect/>
          </a:stretch>
        </p:blipFill>
        <p:spPr>
          <a:xfrm>
            <a:off x="2089150" y="4576445"/>
            <a:ext cx="8013065" cy="1158875"/>
          </a:xfrm>
          <a:prstGeom prst="rect">
            <a:avLst/>
          </a:prstGeom>
        </p:spPr>
      </p:pic>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bldLvl="0" build="allAtOnce"/>
      <p:bldP spid="2" grpId="1" bldLvl="0" build="allAtOnce"/>
      <p:bldP spid="3"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稻壳儿搜索【幻雨工作室】_6"/>
          <p:cNvGrpSpPr/>
          <p:nvPr/>
        </p:nvGrpSpPr>
        <p:grpSpPr>
          <a:xfrm>
            <a:off x="5647610" y="2411379"/>
            <a:ext cx="945233" cy="1210561"/>
            <a:chOff x="8218224" y="8245765"/>
            <a:chExt cx="500998" cy="641631"/>
          </a:xfrm>
        </p:grpSpPr>
        <p:sp>
          <p:nvSpPr>
            <p:cNvPr id="19" name="Line 525"/>
            <p:cNvSpPr>
              <a:spLocks noChangeShapeType="1"/>
            </p:cNvSpPr>
            <p:nvPr/>
          </p:nvSpPr>
          <p:spPr bwMode="auto">
            <a:xfrm>
              <a:off x="8218224" y="8245765"/>
              <a:ext cx="2929" cy="641631"/>
            </a:xfrm>
            <a:prstGeom prst="line">
              <a:avLst/>
            </a:prstGeom>
            <a:noFill/>
            <a:ln w="34290" cap="flat">
              <a:solidFill>
                <a:schemeClr val="bg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sz="675" dirty="0">
                <a:solidFill>
                  <a:schemeClr val="tx2"/>
                </a:solidFill>
                <a:latin typeface="Montserrat Light" charset="0"/>
              </a:endParaRPr>
            </a:p>
          </p:txBody>
        </p:sp>
        <p:sp>
          <p:nvSpPr>
            <p:cNvPr id="20" name="Freeform 526"/>
            <p:cNvSpPr>
              <a:spLocks noChangeArrowheads="1"/>
            </p:cNvSpPr>
            <p:nvPr/>
          </p:nvSpPr>
          <p:spPr bwMode="auto">
            <a:xfrm>
              <a:off x="8411592" y="8310220"/>
              <a:ext cx="307630" cy="287123"/>
            </a:xfrm>
            <a:custGeom>
              <a:avLst/>
              <a:gdLst>
                <a:gd name="T0" fmla="*/ 89 w 464"/>
                <a:gd name="T1" fmla="*/ 0 h 433"/>
                <a:gd name="T2" fmla="*/ 0 w 464"/>
                <a:gd name="T3" fmla="*/ 74 h 433"/>
                <a:gd name="T4" fmla="*/ 0 w 464"/>
                <a:gd name="T5" fmla="*/ 432 h 433"/>
                <a:gd name="T6" fmla="*/ 463 w 464"/>
                <a:gd name="T7" fmla="*/ 432 h 433"/>
                <a:gd name="T8" fmla="*/ 373 w 464"/>
                <a:gd name="T9" fmla="*/ 253 h 433"/>
                <a:gd name="T10" fmla="*/ 463 w 464"/>
                <a:gd name="T11" fmla="*/ 74 h 433"/>
                <a:gd name="T12" fmla="*/ 0 w 464"/>
                <a:gd name="T13" fmla="*/ 74 h 433"/>
              </a:gdLst>
              <a:ahLst/>
              <a:cxnLst>
                <a:cxn ang="0">
                  <a:pos x="T0" y="T1"/>
                </a:cxn>
                <a:cxn ang="0">
                  <a:pos x="T2" y="T3"/>
                </a:cxn>
                <a:cxn ang="0">
                  <a:pos x="T4" y="T5"/>
                </a:cxn>
                <a:cxn ang="0">
                  <a:pos x="T6" y="T7"/>
                </a:cxn>
                <a:cxn ang="0">
                  <a:pos x="T8" y="T9"/>
                </a:cxn>
                <a:cxn ang="0">
                  <a:pos x="T10" y="T11"/>
                </a:cxn>
                <a:cxn ang="0">
                  <a:pos x="T12" y="T13"/>
                </a:cxn>
              </a:cxnLst>
              <a:rect l="0" t="0" r="r" b="b"/>
              <a:pathLst>
                <a:path w="464" h="433">
                  <a:moveTo>
                    <a:pt x="89" y="0"/>
                  </a:moveTo>
                  <a:lnTo>
                    <a:pt x="0" y="74"/>
                  </a:lnTo>
                  <a:lnTo>
                    <a:pt x="0" y="432"/>
                  </a:lnTo>
                  <a:lnTo>
                    <a:pt x="463" y="432"/>
                  </a:lnTo>
                  <a:lnTo>
                    <a:pt x="373" y="253"/>
                  </a:lnTo>
                  <a:lnTo>
                    <a:pt x="463" y="74"/>
                  </a:lnTo>
                  <a:lnTo>
                    <a:pt x="0" y="74"/>
                  </a:lnTo>
                </a:path>
              </a:pathLst>
            </a:custGeom>
            <a:noFill/>
            <a:ln w="34290" cap="flat">
              <a:solidFill>
                <a:schemeClr val="bg1"/>
              </a:solidFill>
              <a:rou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sz="675" dirty="0">
                <a:solidFill>
                  <a:schemeClr val="tx2"/>
                </a:solidFill>
                <a:latin typeface="Montserrat Light" charset="0"/>
              </a:endParaRPr>
            </a:p>
          </p:txBody>
        </p:sp>
        <p:sp>
          <p:nvSpPr>
            <p:cNvPr id="21" name="Freeform 527"/>
            <p:cNvSpPr>
              <a:spLocks noChangeArrowheads="1"/>
            </p:cNvSpPr>
            <p:nvPr/>
          </p:nvSpPr>
          <p:spPr bwMode="auto">
            <a:xfrm>
              <a:off x="8218224" y="8310220"/>
              <a:ext cx="251964" cy="237317"/>
            </a:xfrm>
            <a:custGeom>
              <a:avLst/>
              <a:gdLst>
                <a:gd name="T0" fmla="*/ 291 w 381"/>
                <a:gd name="T1" fmla="*/ 358 h 359"/>
                <a:gd name="T2" fmla="*/ 0 w 381"/>
                <a:gd name="T3" fmla="*/ 358 h 359"/>
                <a:gd name="T4" fmla="*/ 0 w 381"/>
                <a:gd name="T5" fmla="*/ 0 h 359"/>
                <a:gd name="T6" fmla="*/ 380 w 381"/>
                <a:gd name="T7" fmla="*/ 0 h 359"/>
                <a:gd name="T8" fmla="*/ 380 w 381"/>
                <a:gd name="T9" fmla="*/ 74 h 359"/>
              </a:gdLst>
              <a:ahLst/>
              <a:cxnLst>
                <a:cxn ang="0">
                  <a:pos x="T0" y="T1"/>
                </a:cxn>
                <a:cxn ang="0">
                  <a:pos x="T2" y="T3"/>
                </a:cxn>
                <a:cxn ang="0">
                  <a:pos x="T4" y="T5"/>
                </a:cxn>
                <a:cxn ang="0">
                  <a:pos x="T6" y="T7"/>
                </a:cxn>
                <a:cxn ang="0">
                  <a:pos x="T8" y="T9"/>
                </a:cxn>
              </a:cxnLst>
              <a:rect l="0" t="0" r="r" b="b"/>
              <a:pathLst>
                <a:path w="381" h="359">
                  <a:moveTo>
                    <a:pt x="291" y="358"/>
                  </a:moveTo>
                  <a:lnTo>
                    <a:pt x="0" y="358"/>
                  </a:lnTo>
                  <a:lnTo>
                    <a:pt x="0" y="0"/>
                  </a:lnTo>
                  <a:lnTo>
                    <a:pt x="380" y="0"/>
                  </a:lnTo>
                  <a:lnTo>
                    <a:pt x="380" y="74"/>
                  </a:lnTo>
                </a:path>
              </a:pathLst>
            </a:custGeom>
            <a:noFill/>
            <a:ln w="34290" cap="flat">
              <a:solidFill>
                <a:schemeClr val="bg1"/>
              </a:solidFill>
              <a:rou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sz="675" dirty="0">
                <a:solidFill>
                  <a:schemeClr val="tx2"/>
                </a:solidFill>
                <a:latin typeface="Montserrat Light" charset="0"/>
              </a:endParaRPr>
            </a:p>
          </p:txBody>
        </p:sp>
      </p:grpSp>
      <p:sp>
        <p:nvSpPr>
          <p:cNvPr id="2" name="圆角矩形 1"/>
          <p:cNvSpPr/>
          <p:nvPr/>
        </p:nvSpPr>
        <p:spPr>
          <a:xfrm>
            <a:off x="4922520" y="2501265"/>
            <a:ext cx="1089660" cy="511810"/>
          </a:xfrm>
          <a:prstGeom prst="roundRect">
            <a:avLst/>
          </a:prstGeom>
          <a:noFill/>
          <a:ln w="79375" cmpd="sng">
            <a:solidFill>
              <a:schemeClr val="accent1">
                <a:shade val="50000"/>
                <a:alpha val="56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文本框 5"/>
          <p:cNvSpPr txBox="1"/>
          <p:nvPr/>
        </p:nvSpPr>
        <p:spPr>
          <a:xfrm>
            <a:off x="827405" y="1379855"/>
            <a:ext cx="10949940" cy="706755"/>
          </a:xfrm>
          <a:prstGeom prst="rect">
            <a:avLst/>
          </a:prstGeom>
          <a:solidFill>
            <a:schemeClr val="bg1"/>
          </a:solidFill>
          <a:ln w="9525">
            <a:noFill/>
          </a:ln>
        </p:spPr>
        <p:txBody>
          <a:bodyPr wrap="square">
            <a:spAutoFit/>
          </a:bodyPr>
          <a:p>
            <a:pPr indent="0" algn="ctr"/>
            <a:r>
              <a:rPr lang="zh-CN" sz="4000" b="1">
                <a:solidFill>
                  <a:srgbClr val="FF0000"/>
                </a:solidFill>
                <a:ea typeface="宋体" panose="02010600030101010101" pitchFamily="2" charset="-122"/>
              </a:rPr>
              <a:t>《二十四节气的来历》（</a:t>
            </a:r>
            <a:r>
              <a:rPr lang="en-US" altLang="zh-CN" sz="4000" b="1">
                <a:solidFill>
                  <a:srgbClr val="FF0000"/>
                </a:solidFill>
                <a:ea typeface="宋体" panose="02010600030101010101" pitchFamily="2" charset="-122"/>
              </a:rPr>
              <a:t>2019·</a:t>
            </a:r>
            <a:r>
              <a:rPr lang="zh-CN" altLang="en-US" sz="4000" b="1">
                <a:solidFill>
                  <a:srgbClr val="FF0000"/>
                </a:solidFill>
                <a:ea typeface="宋体" panose="02010600030101010101" pitchFamily="2" charset="-122"/>
              </a:rPr>
              <a:t>长沙）</a:t>
            </a:r>
            <a:endParaRPr lang="zh-CN" altLang="en-US" sz="4000" b="1">
              <a:solidFill>
                <a:srgbClr val="FF0000"/>
              </a:solidFill>
              <a:ea typeface="宋体" panose="02010600030101010101" pitchFamily="2" charset="-122"/>
            </a:endParaRPr>
          </a:p>
        </p:txBody>
      </p:sp>
      <p:sp>
        <p:nvSpPr>
          <p:cNvPr id="7" name="文本框 6"/>
          <p:cNvSpPr txBox="1"/>
          <p:nvPr/>
        </p:nvSpPr>
        <p:spPr>
          <a:xfrm>
            <a:off x="513715" y="2434590"/>
            <a:ext cx="11576685" cy="4030980"/>
          </a:xfrm>
          <a:prstGeom prst="rect">
            <a:avLst/>
          </a:prstGeom>
          <a:noFill/>
          <a:ln w="9525">
            <a:noFill/>
          </a:ln>
        </p:spPr>
        <p:txBody>
          <a:bodyPr wrap="square">
            <a:spAutoFit/>
          </a:bodyPr>
          <a:p>
            <a:pPr indent="0"/>
            <a:r>
              <a:rPr lang="en-US" sz="3200" b="0">
                <a:solidFill>
                  <a:schemeClr val="bg2">
                    <a:lumMod val="10000"/>
                  </a:schemeClr>
                </a:solidFill>
                <a:latin typeface="Times New Roman" panose="02020603050405020304" charset="0"/>
                <a:ea typeface="宋体" panose="02010600030101010101" pitchFamily="2" charset="-122"/>
              </a:rPr>
              <a:t>16. </a:t>
            </a:r>
            <a:r>
              <a:rPr lang="zh-CN" sz="3200" b="0">
                <a:solidFill>
                  <a:schemeClr val="bg2">
                    <a:lumMod val="10000"/>
                  </a:schemeClr>
                </a:solidFill>
                <a:ea typeface="宋体" panose="02010600030101010101" pitchFamily="2" charset="-122"/>
              </a:rPr>
              <a:t>下列说法与原文意思相符合的一项是（</a:t>
            </a:r>
            <a:r>
              <a:rPr lang="en-US" sz="3200" b="0">
                <a:solidFill>
                  <a:schemeClr val="bg2">
                    <a:lumMod val="10000"/>
                  </a:schemeClr>
                </a:solidFill>
                <a:latin typeface="Times New Roman" panose="02020603050405020304" charset="0"/>
                <a:ea typeface="宋体" panose="02010600030101010101" pitchFamily="2" charset="-122"/>
              </a:rPr>
              <a:t>     </a:t>
            </a:r>
            <a:r>
              <a:rPr lang="zh-CN" sz="3200" b="0">
                <a:solidFill>
                  <a:schemeClr val="bg2">
                    <a:lumMod val="10000"/>
                  </a:schemeClr>
                </a:solidFill>
                <a:ea typeface="宋体" panose="02010600030101010101" pitchFamily="2" charset="-122"/>
              </a:rPr>
              <a:t>）</a:t>
            </a:r>
            <a:r>
              <a:rPr lang="en-US" sz="3200" b="0">
                <a:solidFill>
                  <a:schemeClr val="bg2">
                    <a:lumMod val="10000"/>
                  </a:schemeClr>
                </a:solidFill>
                <a:latin typeface="Times New Roman" panose="02020603050405020304" charset="0"/>
                <a:ea typeface="宋体" panose="02010600030101010101" pitchFamily="2" charset="-122"/>
              </a:rPr>
              <a:t> A. </a:t>
            </a:r>
            <a:r>
              <a:rPr lang="zh-CN" sz="3200" b="0">
                <a:solidFill>
                  <a:schemeClr val="bg2">
                    <a:lumMod val="10000"/>
                  </a:schemeClr>
                </a:solidFill>
                <a:ea typeface="宋体" panose="02010600030101010101" pitchFamily="2" charset="-122"/>
              </a:rPr>
              <a:t>古人用表和圭来测定土地的长度，从而推算出二十四节气的长短。</a:t>
            </a:r>
            <a:r>
              <a:rPr lang="en-US" sz="3200" b="0">
                <a:solidFill>
                  <a:schemeClr val="bg2">
                    <a:lumMod val="10000"/>
                  </a:schemeClr>
                </a:solidFill>
                <a:latin typeface="Times New Roman" panose="02020603050405020304" charset="0"/>
                <a:ea typeface="宋体" panose="02010600030101010101" pitchFamily="2" charset="-122"/>
              </a:rPr>
              <a:t>B. </a:t>
            </a:r>
            <a:r>
              <a:rPr lang="zh-CN" sz="3200" b="0">
                <a:solidFill>
                  <a:schemeClr val="bg2">
                    <a:lumMod val="10000"/>
                  </a:schemeClr>
                </a:solidFill>
                <a:ea typeface="宋体" panose="02010600030101010101" pitchFamily="2" charset="-122"/>
              </a:rPr>
              <a:t>郭守敬在河南登封建造的观星台是历史上最早记录节气变化的天文台。</a:t>
            </a:r>
            <a:r>
              <a:rPr lang="en-US" sz="3200" b="0">
                <a:solidFill>
                  <a:schemeClr val="bg2">
                    <a:lumMod val="10000"/>
                  </a:schemeClr>
                </a:solidFill>
                <a:latin typeface="Times New Roman" panose="02020603050405020304" charset="0"/>
                <a:ea typeface="宋体" panose="02010600030101010101" pitchFamily="2" charset="-122"/>
              </a:rPr>
              <a:t>C. </a:t>
            </a:r>
            <a:r>
              <a:rPr lang="zh-CN" sz="3200" b="0">
                <a:solidFill>
                  <a:schemeClr val="bg2">
                    <a:lumMod val="10000"/>
                  </a:schemeClr>
                </a:solidFill>
                <a:ea typeface="宋体" panose="02010600030101010101" pitchFamily="2" charset="-122"/>
              </a:rPr>
              <a:t>春分和秋分，其实就是分别把春季和秋季平分的那几天。</a:t>
            </a:r>
            <a:r>
              <a:rPr lang="en-US" sz="3200" b="0">
                <a:solidFill>
                  <a:schemeClr val="bg2">
                    <a:lumMod val="10000"/>
                  </a:schemeClr>
                </a:solidFill>
                <a:latin typeface="Times New Roman" panose="02020603050405020304" charset="0"/>
                <a:ea typeface="宋体" panose="02010600030101010101" pitchFamily="2" charset="-122"/>
              </a:rPr>
              <a:t>D. </a:t>
            </a:r>
            <a:r>
              <a:rPr lang="zh-CN" sz="3200" b="0">
                <a:solidFill>
                  <a:schemeClr val="bg2">
                    <a:lumMod val="10000"/>
                  </a:schemeClr>
                </a:solidFill>
                <a:ea typeface="宋体" panose="02010600030101010101" pitchFamily="2" charset="-122"/>
              </a:rPr>
              <a:t>二十四节气能反映四季的变化、温度的变化、天气现象和物候现象。</a:t>
            </a:r>
            <a:endParaRPr lang="zh-CN" altLang="en-US" sz="3200" b="0">
              <a:solidFill>
                <a:schemeClr val="bg2">
                  <a:lumMod val="10000"/>
                </a:schemeClr>
              </a:solidFill>
              <a:ea typeface="宋体" panose="02010600030101010101" pitchFamily="2" charset="-122"/>
            </a:endParaRPr>
          </a:p>
        </p:txBody>
      </p:sp>
      <p:sp>
        <p:nvSpPr>
          <p:cNvPr id="3" name="文本框 2"/>
          <p:cNvSpPr txBox="1"/>
          <p:nvPr/>
        </p:nvSpPr>
        <p:spPr>
          <a:xfrm>
            <a:off x="8053705" y="2434590"/>
            <a:ext cx="1125855" cy="645160"/>
          </a:xfrm>
          <a:prstGeom prst="rect">
            <a:avLst/>
          </a:prstGeom>
          <a:noFill/>
        </p:spPr>
        <p:txBody>
          <a:bodyPr wrap="square" rtlCol="0">
            <a:spAutoFit/>
          </a:bodyPr>
          <a:p>
            <a:r>
              <a:rPr lang="en-US" altLang="zh-CN" sz="3600">
                <a:solidFill>
                  <a:srgbClr val="FF0000"/>
                </a:solidFill>
                <a:latin typeface="宋体" panose="02010600030101010101" pitchFamily="2" charset="-122"/>
                <a:ea typeface="宋体" panose="02010600030101010101" pitchFamily="2" charset="-122"/>
              </a:rPr>
              <a:t>D</a:t>
            </a:r>
            <a:endParaRPr lang="en-US" altLang="zh-CN" sz="3600">
              <a:solidFill>
                <a:srgbClr val="FF0000"/>
              </a:solidFill>
              <a:latin typeface="宋体" panose="02010600030101010101" pitchFamily="2" charset="-122"/>
              <a:ea typeface="宋体" panose="02010600030101010101" pitchFamily="2" charset="-122"/>
            </a:endParaRPr>
          </a:p>
        </p:txBody>
      </p:sp>
      <p:sp>
        <p:nvSpPr>
          <p:cNvPr id="4" name="文本框 3"/>
          <p:cNvSpPr txBox="1"/>
          <p:nvPr/>
        </p:nvSpPr>
        <p:spPr>
          <a:xfrm>
            <a:off x="222885" y="373380"/>
            <a:ext cx="3531870" cy="829945"/>
          </a:xfrm>
          <a:prstGeom prst="rect">
            <a:avLst/>
          </a:prstGeom>
          <a:noFill/>
        </p:spPr>
        <p:txBody>
          <a:bodyPr wrap="square" rtlCol="0">
            <a:spAutoFit/>
          </a:bodyPr>
          <a:p>
            <a:r>
              <a:rPr lang="zh-CN" altLang="en-US" sz="4800">
                <a:solidFill>
                  <a:srgbClr val="7030A0"/>
                </a:solidFill>
                <a:latin typeface="微软雅黑" panose="020B0503020204020204" charset="-122"/>
                <a:ea typeface="微软雅黑" panose="020B0503020204020204" charset="-122"/>
              </a:rPr>
              <a:t>课堂演练</a:t>
            </a:r>
            <a:endParaRPr lang="zh-CN" altLang="en-US" sz="4800">
              <a:solidFill>
                <a:srgbClr val="7030A0"/>
              </a:solidFill>
              <a:latin typeface="微软雅黑" panose="020B0503020204020204" charset="-122"/>
              <a:ea typeface="微软雅黑" panose="020B0503020204020204" charset="-122"/>
            </a:endParaRPr>
          </a:p>
        </p:txBody>
      </p:sp>
      <p:sp>
        <p:nvSpPr>
          <p:cNvPr id="5" name="文本框 4"/>
          <p:cNvSpPr txBox="1"/>
          <p:nvPr/>
        </p:nvSpPr>
        <p:spPr>
          <a:xfrm>
            <a:off x="2757805" y="3451225"/>
            <a:ext cx="2845435" cy="583565"/>
          </a:xfrm>
          <a:prstGeom prst="rect">
            <a:avLst/>
          </a:prstGeom>
          <a:noFill/>
        </p:spPr>
        <p:txBody>
          <a:bodyPr wrap="square" rtlCol="0">
            <a:spAutoFit/>
            <a:scene3d>
              <a:camera prst="orthographicFront"/>
              <a:lightRig rig="threePt" dir="t"/>
            </a:scene3d>
          </a:bodyPr>
          <a:p>
            <a:r>
              <a:rPr lang="zh-CN" altLang="en-US" sz="3200" b="1">
                <a:solidFill>
                  <a:srgbClr val="FF0000"/>
                </a:solidFill>
                <a:effectLst>
                  <a:outerShdw blurRad="38100" dist="25400" dir="5400000" algn="ctr" rotWithShape="0">
                    <a:srgbClr val="6E747A">
                      <a:alpha val="43000"/>
                    </a:srgbClr>
                  </a:outerShdw>
                </a:effectLst>
              </a:rPr>
              <a:t>无中生有</a:t>
            </a:r>
            <a:endParaRPr lang="zh-CN" altLang="en-US" sz="3200" b="1">
              <a:solidFill>
                <a:srgbClr val="FF0000"/>
              </a:solidFill>
              <a:effectLst>
                <a:outerShdw blurRad="38100" dist="25400" dir="5400000" algn="ctr" rotWithShape="0">
                  <a:srgbClr val="6E747A">
                    <a:alpha val="43000"/>
                  </a:srgbClr>
                </a:outerShdw>
              </a:effectLst>
            </a:endParaRPr>
          </a:p>
        </p:txBody>
      </p:sp>
      <p:sp>
        <p:nvSpPr>
          <p:cNvPr id="8" name="文本框 7"/>
          <p:cNvSpPr txBox="1"/>
          <p:nvPr/>
        </p:nvSpPr>
        <p:spPr>
          <a:xfrm>
            <a:off x="2757805" y="4460875"/>
            <a:ext cx="1885950" cy="583565"/>
          </a:xfrm>
          <a:prstGeom prst="rect">
            <a:avLst/>
          </a:prstGeom>
          <a:noFill/>
        </p:spPr>
        <p:txBody>
          <a:bodyPr wrap="square" rtlCol="0">
            <a:spAutoFit/>
          </a:bodyPr>
          <a:p>
            <a:r>
              <a:rPr lang="zh-CN" altLang="en-US" sz="3200" b="1">
                <a:solidFill>
                  <a:srgbClr val="FF0000"/>
                </a:solidFill>
              </a:rPr>
              <a:t>增减扩缩</a:t>
            </a:r>
            <a:endParaRPr lang="zh-CN" altLang="en-US" sz="3200" b="1">
              <a:solidFill>
                <a:srgbClr val="FF0000"/>
              </a:solidFill>
            </a:endParaRPr>
          </a:p>
        </p:txBody>
      </p:sp>
      <p:sp>
        <p:nvSpPr>
          <p:cNvPr id="10" name="线形标注 1 9"/>
          <p:cNvSpPr/>
          <p:nvPr/>
        </p:nvSpPr>
        <p:spPr>
          <a:xfrm>
            <a:off x="7725410" y="383540"/>
            <a:ext cx="4051935" cy="819785"/>
          </a:xfrm>
          <a:prstGeom prst="borderCallout1">
            <a:avLst>
              <a:gd name="adj1" fmla="val 18750"/>
              <a:gd name="adj2" fmla="val -8333"/>
              <a:gd name="adj3" fmla="val 556622"/>
              <a:gd name="adj4" fmla="val -44303"/>
            </a:avLst>
          </a:prstGeom>
          <a:ln w="73025"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3200"/>
              <a:t>鱼目混珠</a:t>
            </a:r>
            <a:endParaRPr lang="zh-CN" altLang="en-US" sz="3200"/>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ox(in)">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8" presetClass="entr" presetSubtype="16" fill="hold" grpId="1"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amond(in)">
                                      <p:cBhvr>
                                        <p:cTn id="12" dur="20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1" nodeType="clickEffect">
                                  <p:stCondLst>
                                    <p:cond delay="0"/>
                                  </p:stCondLst>
                                  <p:childTnLst>
                                    <p:set>
                                      <p:cBhvr>
                                        <p:cTn id="22" dur="1" fill="hold">
                                          <p:stCondLst>
                                            <p:cond delay="0"/>
                                          </p:stCondLst>
                                        </p:cTn>
                                        <p:tgtEl>
                                          <p:spTgt spid="2"/>
                                        </p:tgtEl>
                                        <p:attrNameLst>
                                          <p:attrName>style.visibility</p:attrName>
                                        </p:attrNameLst>
                                      </p:cBhvr>
                                      <p:to>
                                        <p:strVal val="visible"/>
                                      </p:to>
                                    </p:set>
                                    <p:anim calcmode="lin" valueType="num">
                                      <p:cBhvr additive="base">
                                        <p:cTn id="23" dur="500" fill="hold"/>
                                        <p:tgtEl>
                                          <p:spTgt spid="2"/>
                                        </p:tgtEl>
                                        <p:attrNameLst>
                                          <p:attrName>ppt_x</p:attrName>
                                        </p:attrNameLst>
                                      </p:cBhvr>
                                      <p:tavLst>
                                        <p:tav tm="0">
                                          <p:val>
                                            <p:strVal val="#ppt_x"/>
                                          </p:val>
                                        </p:tav>
                                        <p:tav tm="100000">
                                          <p:val>
                                            <p:strVal val="#ppt_x"/>
                                          </p:val>
                                        </p:tav>
                                      </p:tavLst>
                                    </p:anim>
                                    <p:anim calcmode="lin" valueType="num">
                                      <p:cBhvr additive="base">
                                        <p:cTn id="2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5"/>
                                        </p:tgtEl>
                                        <p:attrNameLst>
                                          <p:attrName>style.visibility</p:attrName>
                                        </p:attrNameLst>
                                      </p:cBhvr>
                                      <p:to>
                                        <p:strVal val="visible"/>
                                      </p:to>
                                    </p:set>
                                    <p:anim calcmode="lin" valueType="num">
                                      <p:cBhvr additive="base">
                                        <p:cTn id="29" dur="500" fill="hold"/>
                                        <p:tgtEl>
                                          <p:spTgt spid="5"/>
                                        </p:tgtEl>
                                        <p:attrNameLst>
                                          <p:attrName>ppt_x</p:attrName>
                                        </p:attrNameLst>
                                      </p:cBhvr>
                                      <p:tavLst>
                                        <p:tav tm="0">
                                          <p:val>
                                            <p:strVal val="#ppt_x"/>
                                          </p:val>
                                        </p:tav>
                                        <p:tav tm="100000">
                                          <p:val>
                                            <p:strVal val="#ppt_x"/>
                                          </p:val>
                                        </p:tav>
                                      </p:tavLst>
                                    </p:anim>
                                    <p:anim calcmode="lin" valueType="num">
                                      <p:cBhvr additive="base">
                                        <p:cTn id="3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additive="base">
                                        <p:cTn id="35" dur="500" fill="hold"/>
                                        <p:tgtEl>
                                          <p:spTgt spid="8"/>
                                        </p:tgtEl>
                                        <p:attrNameLst>
                                          <p:attrName>ppt_x</p:attrName>
                                        </p:attrNameLst>
                                      </p:cBhvr>
                                      <p:tavLst>
                                        <p:tav tm="0">
                                          <p:val>
                                            <p:strVal val="#ppt_x"/>
                                          </p:val>
                                        </p:tav>
                                        <p:tav tm="100000">
                                          <p:val>
                                            <p:strVal val="#ppt_x"/>
                                          </p:val>
                                        </p:tav>
                                      </p:tavLst>
                                    </p:anim>
                                    <p:anim calcmode="lin" valueType="num">
                                      <p:cBhvr additive="base">
                                        <p:cTn id="3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10"/>
                                        </p:tgtEl>
                                        <p:attrNameLst>
                                          <p:attrName>style.visibility</p:attrName>
                                        </p:attrNameLst>
                                      </p:cBhvr>
                                      <p:to>
                                        <p:strVal val="visible"/>
                                      </p:to>
                                    </p:set>
                                    <p:anim calcmode="lin" valueType="num">
                                      <p:cBhvr additive="base">
                                        <p:cTn id="41" dur="500" fill="hold"/>
                                        <p:tgtEl>
                                          <p:spTgt spid="10"/>
                                        </p:tgtEl>
                                        <p:attrNameLst>
                                          <p:attrName>ppt_x</p:attrName>
                                        </p:attrNameLst>
                                      </p:cBhvr>
                                      <p:tavLst>
                                        <p:tav tm="0">
                                          <p:val>
                                            <p:strVal val="#ppt_x"/>
                                          </p:val>
                                        </p:tav>
                                        <p:tav tm="100000">
                                          <p:val>
                                            <p:strVal val="#ppt_x"/>
                                          </p:val>
                                        </p:tav>
                                      </p:tavLst>
                                    </p:anim>
                                    <p:anim calcmode="lin" valueType="num">
                                      <p:cBhvr additive="base">
                                        <p:cTn id="4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1" nodeType="clickEffect">
                                  <p:stCondLst>
                                    <p:cond delay="0"/>
                                  </p:stCondLst>
                                  <p:childTnLst>
                                    <p:set>
                                      <p:cBhvr>
                                        <p:cTn id="46" dur="1" fill="hold">
                                          <p:stCondLst>
                                            <p:cond delay="0"/>
                                          </p:stCondLst>
                                        </p:cTn>
                                        <p:tgtEl>
                                          <p:spTgt spid="3"/>
                                        </p:tgtEl>
                                        <p:attrNameLst>
                                          <p:attrName>style.visibility</p:attrName>
                                        </p:attrNameLst>
                                      </p:cBhvr>
                                      <p:to>
                                        <p:strVal val="visible"/>
                                      </p:to>
                                    </p:set>
                                    <p:anim calcmode="lin" valueType="num">
                                      <p:cBhvr additive="base">
                                        <p:cTn id="47" dur="500" fill="hold"/>
                                        <p:tgtEl>
                                          <p:spTgt spid="3"/>
                                        </p:tgtEl>
                                        <p:attrNameLst>
                                          <p:attrName>ppt_x</p:attrName>
                                        </p:attrNameLst>
                                      </p:cBhvr>
                                      <p:tavLst>
                                        <p:tav tm="0">
                                          <p:val>
                                            <p:strVal val="#ppt_x"/>
                                          </p:val>
                                        </p:tav>
                                        <p:tav tm="100000">
                                          <p:val>
                                            <p:strVal val="#ppt_x"/>
                                          </p:val>
                                        </p:tav>
                                      </p:tavLst>
                                    </p:anim>
                                    <p:anim calcmode="lin" valueType="num">
                                      <p:cBhvr additive="base">
                                        <p:cTn id="4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2" grpId="0" bldLvl="0" animBg="1"/>
      <p:bldP spid="3" grpId="0"/>
      <p:bldP spid="4" grpId="0"/>
      <p:bldP spid="6" grpId="1" animBg="1"/>
      <p:bldP spid="7" grpId="0"/>
      <p:bldP spid="2" grpId="1" animBg="1"/>
      <p:bldP spid="5" grpId="0"/>
      <p:bldP spid="8" grpId="0"/>
      <p:bldP spid="10" grpId="0" bldLvl="0" animBg="1"/>
      <p:bldP spid="3"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稻壳儿搜索【幻雨工作室】_6"/>
          <p:cNvGrpSpPr/>
          <p:nvPr/>
        </p:nvGrpSpPr>
        <p:grpSpPr>
          <a:xfrm>
            <a:off x="5647610" y="2411379"/>
            <a:ext cx="945233" cy="1210561"/>
            <a:chOff x="8218224" y="8245765"/>
            <a:chExt cx="500998" cy="641631"/>
          </a:xfrm>
        </p:grpSpPr>
        <p:sp>
          <p:nvSpPr>
            <p:cNvPr id="19" name="Line 525"/>
            <p:cNvSpPr>
              <a:spLocks noChangeShapeType="1"/>
            </p:cNvSpPr>
            <p:nvPr/>
          </p:nvSpPr>
          <p:spPr bwMode="auto">
            <a:xfrm>
              <a:off x="8218224" y="8245765"/>
              <a:ext cx="2929" cy="641631"/>
            </a:xfrm>
            <a:prstGeom prst="line">
              <a:avLst/>
            </a:prstGeom>
            <a:noFill/>
            <a:ln w="34290" cap="flat">
              <a:solidFill>
                <a:schemeClr val="bg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sz="675" dirty="0">
                <a:solidFill>
                  <a:schemeClr val="tx2"/>
                </a:solidFill>
                <a:latin typeface="Montserrat Light" charset="0"/>
              </a:endParaRPr>
            </a:p>
          </p:txBody>
        </p:sp>
        <p:sp>
          <p:nvSpPr>
            <p:cNvPr id="20" name="Freeform 526"/>
            <p:cNvSpPr>
              <a:spLocks noChangeArrowheads="1"/>
            </p:cNvSpPr>
            <p:nvPr/>
          </p:nvSpPr>
          <p:spPr bwMode="auto">
            <a:xfrm>
              <a:off x="8411592" y="8310220"/>
              <a:ext cx="307630" cy="287123"/>
            </a:xfrm>
            <a:custGeom>
              <a:avLst/>
              <a:gdLst>
                <a:gd name="T0" fmla="*/ 89 w 464"/>
                <a:gd name="T1" fmla="*/ 0 h 433"/>
                <a:gd name="T2" fmla="*/ 0 w 464"/>
                <a:gd name="T3" fmla="*/ 74 h 433"/>
                <a:gd name="T4" fmla="*/ 0 w 464"/>
                <a:gd name="T5" fmla="*/ 432 h 433"/>
                <a:gd name="T6" fmla="*/ 463 w 464"/>
                <a:gd name="T7" fmla="*/ 432 h 433"/>
                <a:gd name="T8" fmla="*/ 373 w 464"/>
                <a:gd name="T9" fmla="*/ 253 h 433"/>
                <a:gd name="T10" fmla="*/ 463 w 464"/>
                <a:gd name="T11" fmla="*/ 74 h 433"/>
                <a:gd name="T12" fmla="*/ 0 w 464"/>
                <a:gd name="T13" fmla="*/ 74 h 433"/>
              </a:gdLst>
              <a:ahLst/>
              <a:cxnLst>
                <a:cxn ang="0">
                  <a:pos x="T0" y="T1"/>
                </a:cxn>
                <a:cxn ang="0">
                  <a:pos x="T2" y="T3"/>
                </a:cxn>
                <a:cxn ang="0">
                  <a:pos x="T4" y="T5"/>
                </a:cxn>
                <a:cxn ang="0">
                  <a:pos x="T6" y="T7"/>
                </a:cxn>
                <a:cxn ang="0">
                  <a:pos x="T8" y="T9"/>
                </a:cxn>
                <a:cxn ang="0">
                  <a:pos x="T10" y="T11"/>
                </a:cxn>
                <a:cxn ang="0">
                  <a:pos x="T12" y="T13"/>
                </a:cxn>
              </a:cxnLst>
              <a:rect l="0" t="0" r="r" b="b"/>
              <a:pathLst>
                <a:path w="464" h="433">
                  <a:moveTo>
                    <a:pt x="89" y="0"/>
                  </a:moveTo>
                  <a:lnTo>
                    <a:pt x="0" y="74"/>
                  </a:lnTo>
                  <a:lnTo>
                    <a:pt x="0" y="432"/>
                  </a:lnTo>
                  <a:lnTo>
                    <a:pt x="463" y="432"/>
                  </a:lnTo>
                  <a:lnTo>
                    <a:pt x="373" y="253"/>
                  </a:lnTo>
                  <a:lnTo>
                    <a:pt x="463" y="74"/>
                  </a:lnTo>
                  <a:lnTo>
                    <a:pt x="0" y="74"/>
                  </a:lnTo>
                </a:path>
              </a:pathLst>
            </a:custGeom>
            <a:noFill/>
            <a:ln w="34290" cap="flat">
              <a:solidFill>
                <a:schemeClr val="bg1"/>
              </a:solidFill>
              <a:rou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sz="675" dirty="0">
                <a:solidFill>
                  <a:schemeClr val="tx2"/>
                </a:solidFill>
                <a:latin typeface="Montserrat Light" charset="0"/>
              </a:endParaRPr>
            </a:p>
          </p:txBody>
        </p:sp>
        <p:sp>
          <p:nvSpPr>
            <p:cNvPr id="21" name="Freeform 527"/>
            <p:cNvSpPr>
              <a:spLocks noChangeArrowheads="1"/>
            </p:cNvSpPr>
            <p:nvPr/>
          </p:nvSpPr>
          <p:spPr bwMode="auto">
            <a:xfrm>
              <a:off x="8218224" y="8310220"/>
              <a:ext cx="251964" cy="237317"/>
            </a:xfrm>
            <a:custGeom>
              <a:avLst/>
              <a:gdLst>
                <a:gd name="T0" fmla="*/ 291 w 381"/>
                <a:gd name="T1" fmla="*/ 358 h 359"/>
                <a:gd name="T2" fmla="*/ 0 w 381"/>
                <a:gd name="T3" fmla="*/ 358 h 359"/>
                <a:gd name="T4" fmla="*/ 0 w 381"/>
                <a:gd name="T5" fmla="*/ 0 h 359"/>
                <a:gd name="T6" fmla="*/ 380 w 381"/>
                <a:gd name="T7" fmla="*/ 0 h 359"/>
                <a:gd name="T8" fmla="*/ 380 w 381"/>
                <a:gd name="T9" fmla="*/ 74 h 359"/>
              </a:gdLst>
              <a:ahLst/>
              <a:cxnLst>
                <a:cxn ang="0">
                  <a:pos x="T0" y="T1"/>
                </a:cxn>
                <a:cxn ang="0">
                  <a:pos x="T2" y="T3"/>
                </a:cxn>
                <a:cxn ang="0">
                  <a:pos x="T4" y="T5"/>
                </a:cxn>
                <a:cxn ang="0">
                  <a:pos x="T6" y="T7"/>
                </a:cxn>
                <a:cxn ang="0">
                  <a:pos x="T8" y="T9"/>
                </a:cxn>
              </a:cxnLst>
              <a:rect l="0" t="0" r="r" b="b"/>
              <a:pathLst>
                <a:path w="381" h="359">
                  <a:moveTo>
                    <a:pt x="291" y="358"/>
                  </a:moveTo>
                  <a:lnTo>
                    <a:pt x="0" y="358"/>
                  </a:lnTo>
                  <a:lnTo>
                    <a:pt x="0" y="0"/>
                  </a:lnTo>
                  <a:lnTo>
                    <a:pt x="380" y="0"/>
                  </a:lnTo>
                  <a:lnTo>
                    <a:pt x="380" y="74"/>
                  </a:lnTo>
                </a:path>
              </a:pathLst>
            </a:custGeom>
            <a:noFill/>
            <a:ln w="34290" cap="flat">
              <a:solidFill>
                <a:schemeClr val="bg1"/>
              </a:solidFill>
              <a:rou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sz="675" dirty="0">
                <a:solidFill>
                  <a:schemeClr val="tx2"/>
                </a:solidFill>
                <a:latin typeface="Montserrat Light" charset="0"/>
              </a:endParaRPr>
            </a:p>
          </p:txBody>
        </p:sp>
      </p:grpSp>
      <p:sp>
        <p:nvSpPr>
          <p:cNvPr id="2" name="圆角矩形 1"/>
          <p:cNvSpPr/>
          <p:nvPr/>
        </p:nvSpPr>
        <p:spPr>
          <a:xfrm>
            <a:off x="4779010" y="2085975"/>
            <a:ext cx="1813560" cy="578485"/>
          </a:xfrm>
          <a:prstGeom prst="roundRect">
            <a:avLst/>
          </a:prstGeom>
          <a:noFill/>
          <a:ln w="79375" cmpd="sng">
            <a:solidFill>
              <a:schemeClr val="accent1">
                <a:shade val="50000"/>
                <a:alpha val="56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文本框 5"/>
          <p:cNvSpPr txBox="1"/>
          <p:nvPr/>
        </p:nvSpPr>
        <p:spPr>
          <a:xfrm>
            <a:off x="827405" y="1203325"/>
            <a:ext cx="10949940" cy="706755"/>
          </a:xfrm>
          <a:prstGeom prst="rect">
            <a:avLst/>
          </a:prstGeom>
          <a:solidFill>
            <a:schemeClr val="bg1"/>
          </a:solidFill>
          <a:ln w="9525">
            <a:noFill/>
          </a:ln>
        </p:spPr>
        <p:txBody>
          <a:bodyPr wrap="square">
            <a:spAutoFit/>
          </a:bodyPr>
          <a:p>
            <a:pPr indent="0" algn="ctr"/>
            <a:r>
              <a:rPr lang="zh-CN" sz="4000" b="1">
                <a:solidFill>
                  <a:srgbClr val="FF0000"/>
                </a:solidFill>
                <a:ea typeface="宋体" panose="02010600030101010101" pitchFamily="2" charset="-122"/>
                <a:sym typeface="+mn-ea"/>
              </a:rPr>
              <a:t>《中西礼节的差别》（</a:t>
            </a:r>
            <a:r>
              <a:rPr lang="en-US" altLang="zh-CN" sz="4000" b="1">
                <a:solidFill>
                  <a:srgbClr val="FF0000"/>
                </a:solidFill>
                <a:ea typeface="宋体" panose="02010600030101010101" pitchFamily="2" charset="-122"/>
                <a:sym typeface="+mn-ea"/>
              </a:rPr>
              <a:t>2018·</a:t>
            </a:r>
            <a:r>
              <a:rPr lang="zh-CN" altLang="en-US" sz="4000" b="1">
                <a:solidFill>
                  <a:srgbClr val="FF0000"/>
                </a:solidFill>
                <a:ea typeface="宋体" panose="02010600030101010101" pitchFamily="2" charset="-122"/>
                <a:sym typeface="+mn-ea"/>
              </a:rPr>
              <a:t>长沙）</a:t>
            </a:r>
            <a:endParaRPr lang="zh-CN" altLang="en-US" sz="4000" b="1">
              <a:solidFill>
                <a:srgbClr val="FF0000"/>
              </a:solidFill>
              <a:ea typeface="宋体" panose="02010600030101010101" pitchFamily="2" charset="-122"/>
            </a:endParaRPr>
          </a:p>
        </p:txBody>
      </p:sp>
      <p:sp>
        <p:nvSpPr>
          <p:cNvPr id="7" name="文本框 6"/>
          <p:cNvSpPr txBox="1"/>
          <p:nvPr/>
        </p:nvSpPr>
        <p:spPr>
          <a:xfrm>
            <a:off x="464185" y="2085975"/>
            <a:ext cx="11867515" cy="4523105"/>
          </a:xfrm>
          <a:prstGeom prst="rect">
            <a:avLst/>
          </a:prstGeom>
          <a:noFill/>
          <a:ln w="9525">
            <a:noFill/>
          </a:ln>
        </p:spPr>
        <p:txBody>
          <a:bodyPr wrap="square">
            <a:spAutoFit/>
          </a:bodyPr>
          <a:p>
            <a:pPr indent="0"/>
            <a:r>
              <a:rPr lang="en-US" sz="3200">
                <a:solidFill>
                  <a:schemeClr val="bg2">
                    <a:lumMod val="10000"/>
                  </a:schemeClr>
                </a:solidFill>
                <a:latin typeface="Times New Roman" panose="02020603050405020304" charset="0"/>
                <a:ea typeface="宋体" panose="02010600030101010101" pitchFamily="2" charset="-122"/>
                <a:sym typeface="+mn-ea"/>
              </a:rPr>
              <a:t>16. </a:t>
            </a:r>
            <a:r>
              <a:rPr lang="zh-CN" sz="3200">
                <a:solidFill>
                  <a:schemeClr val="bg2">
                    <a:lumMod val="10000"/>
                  </a:schemeClr>
                </a:solidFill>
                <a:ea typeface="宋体" panose="02010600030101010101" pitchFamily="2" charset="-122"/>
                <a:sym typeface="+mn-ea"/>
              </a:rPr>
              <a:t>下列说法与原文意思不相符合的一项是（</a:t>
            </a:r>
            <a:r>
              <a:rPr lang="en-US" sz="3200">
                <a:solidFill>
                  <a:schemeClr val="bg2">
                    <a:lumMod val="10000"/>
                  </a:schemeClr>
                </a:solidFill>
                <a:latin typeface="Times New Roman" panose="02020603050405020304" charset="0"/>
                <a:ea typeface="宋体" panose="02010600030101010101" pitchFamily="2" charset="-122"/>
                <a:sym typeface="+mn-ea"/>
              </a:rPr>
              <a:t>     </a:t>
            </a:r>
            <a:r>
              <a:rPr lang="zh-CN" sz="3200">
                <a:solidFill>
                  <a:schemeClr val="bg2">
                    <a:lumMod val="10000"/>
                  </a:schemeClr>
                </a:solidFill>
                <a:ea typeface="宋体" panose="02010600030101010101" pitchFamily="2" charset="-122"/>
                <a:sym typeface="+mn-ea"/>
              </a:rPr>
              <a:t>）</a:t>
            </a:r>
            <a:r>
              <a:rPr lang="en-US" sz="3200">
                <a:solidFill>
                  <a:schemeClr val="bg2">
                    <a:lumMod val="10000"/>
                  </a:schemeClr>
                </a:solidFill>
                <a:latin typeface="Times New Roman" panose="02020603050405020304" charset="0"/>
                <a:ea typeface="宋体" panose="02010600030101010101" pitchFamily="2" charset="-122"/>
                <a:sym typeface="+mn-ea"/>
              </a:rPr>
              <a:t> A. </a:t>
            </a:r>
            <a:r>
              <a:rPr lang="zh-CN" sz="3200">
                <a:solidFill>
                  <a:schemeClr val="bg2">
                    <a:lumMod val="10000"/>
                  </a:schemeClr>
                </a:solidFill>
                <a:ea typeface="宋体" panose="02010600030101010101" pitchFamily="2" charset="-122"/>
                <a:sym typeface="+mn-ea"/>
              </a:rPr>
              <a:t>中西礼节虽然在形式和内涵上有不同，但都注重人际交往时要友善、礼让、文明。</a:t>
            </a:r>
            <a:r>
              <a:rPr lang="en-US" sz="3200">
                <a:solidFill>
                  <a:schemeClr val="bg2">
                    <a:lumMod val="10000"/>
                  </a:schemeClr>
                </a:solidFill>
                <a:latin typeface="Times New Roman" panose="02020603050405020304" charset="0"/>
                <a:ea typeface="宋体" panose="02010600030101010101" pitchFamily="2" charset="-122"/>
                <a:sym typeface="+mn-ea"/>
              </a:rPr>
              <a:t>B. </a:t>
            </a:r>
            <a:r>
              <a:rPr lang="zh-CN" sz="3200">
                <a:solidFill>
                  <a:schemeClr val="bg2">
                    <a:lumMod val="10000"/>
                  </a:schemeClr>
                </a:solidFill>
                <a:ea typeface="宋体" panose="02010600030101010101" pitchFamily="2" charset="-122"/>
                <a:sym typeface="+mn-ea"/>
              </a:rPr>
              <a:t>西方人习惯在见面时拥抱、吻手、接吻以及握手等，来直接表达自己亲密、亲热的情感。</a:t>
            </a:r>
            <a:r>
              <a:rPr lang="en-US" sz="3200">
                <a:solidFill>
                  <a:schemeClr val="bg2">
                    <a:lumMod val="10000"/>
                  </a:schemeClr>
                </a:solidFill>
                <a:latin typeface="Times New Roman" panose="02020603050405020304" charset="0"/>
                <a:ea typeface="宋体" panose="02010600030101010101" pitchFamily="2" charset="-122"/>
                <a:sym typeface="+mn-ea"/>
              </a:rPr>
              <a:t>C. </a:t>
            </a:r>
            <a:r>
              <a:rPr lang="zh-CN" sz="3200">
                <a:solidFill>
                  <a:schemeClr val="bg2">
                    <a:lumMod val="10000"/>
                  </a:schemeClr>
                </a:solidFill>
                <a:ea typeface="宋体" panose="02010600030101010101" pitchFamily="2" charset="-122"/>
                <a:sym typeface="+mn-ea"/>
              </a:rPr>
              <a:t>我国古代建筑通常是前堂后室，在堂屋举行活动时，一般遵循</a:t>
            </a:r>
            <a:r>
              <a:rPr lang="en-US" altLang="zh-CN" sz="3200">
                <a:solidFill>
                  <a:schemeClr val="bg2">
                    <a:lumMod val="10000"/>
                  </a:schemeClr>
                </a:solidFill>
                <a:ea typeface="宋体" panose="02010600030101010101" pitchFamily="2" charset="-122"/>
                <a:sym typeface="+mn-ea"/>
              </a:rPr>
              <a:t>“</a:t>
            </a:r>
            <a:r>
              <a:rPr lang="zh-CN" altLang="en-US" sz="3200">
                <a:solidFill>
                  <a:schemeClr val="bg2">
                    <a:lumMod val="10000"/>
                  </a:schemeClr>
                </a:solidFill>
                <a:ea typeface="宋体" panose="02010600030101010101" pitchFamily="2" charset="-122"/>
                <a:sym typeface="+mn-ea"/>
              </a:rPr>
              <a:t>东向为尊，西向为卑</a:t>
            </a:r>
            <a:r>
              <a:rPr lang="en-US" altLang="zh-CN" sz="3200">
                <a:solidFill>
                  <a:schemeClr val="bg2">
                    <a:lumMod val="10000"/>
                  </a:schemeClr>
                </a:solidFill>
                <a:ea typeface="宋体" panose="02010600030101010101" pitchFamily="2" charset="-122"/>
                <a:sym typeface="+mn-ea"/>
              </a:rPr>
              <a:t>”</a:t>
            </a:r>
            <a:r>
              <a:rPr lang="zh-CN" altLang="en-US" sz="3200">
                <a:solidFill>
                  <a:schemeClr val="bg2">
                    <a:lumMod val="10000"/>
                  </a:schemeClr>
                </a:solidFill>
                <a:ea typeface="宋体" panose="02010600030101010101" pitchFamily="2" charset="-122"/>
                <a:sym typeface="+mn-ea"/>
              </a:rPr>
              <a:t>的原则</a:t>
            </a:r>
            <a:r>
              <a:rPr lang="zh-CN" sz="3200">
                <a:solidFill>
                  <a:schemeClr val="bg2">
                    <a:lumMod val="10000"/>
                  </a:schemeClr>
                </a:solidFill>
                <a:ea typeface="宋体" panose="02010600030101010101" pitchFamily="2" charset="-122"/>
                <a:sym typeface="+mn-ea"/>
              </a:rPr>
              <a:t>。</a:t>
            </a:r>
            <a:r>
              <a:rPr lang="en-US" sz="3200">
                <a:solidFill>
                  <a:schemeClr val="bg2">
                    <a:lumMod val="10000"/>
                  </a:schemeClr>
                </a:solidFill>
                <a:latin typeface="Times New Roman" panose="02020603050405020304" charset="0"/>
                <a:ea typeface="宋体" panose="02010600030101010101" pitchFamily="2" charset="-122"/>
                <a:sym typeface="+mn-ea"/>
              </a:rPr>
              <a:t>D. </a:t>
            </a:r>
            <a:r>
              <a:rPr lang="zh-CN" sz="3200">
                <a:solidFill>
                  <a:schemeClr val="bg2">
                    <a:lumMod val="10000"/>
                  </a:schemeClr>
                </a:solidFill>
                <a:ea typeface="宋体" panose="02010600030101010101" pitchFamily="2" charset="-122"/>
                <a:sym typeface="+mn-ea"/>
              </a:rPr>
              <a:t>中国传统用餐礼仪中，人们常常通过频繁敬酒来表示对客人的热情、尊重之意。</a:t>
            </a:r>
            <a:endParaRPr lang="zh-CN" altLang="en-US" sz="3200">
              <a:solidFill>
                <a:schemeClr val="bg2">
                  <a:lumMod val="10000"/>
                </a:schemeClr>
              </a:solidFill>
              <a:ea typeface="宋体" panose="02010600030101010101" pitchFamily="2" charset="-122"/>
              <a:sym typeface="+mn-ea"/>
            </a:endParaRPr>
          </a:p>
        </p:txBody>
      </p:sp>
      <p:sp>
        <p:nvSpPr>
          <p:cNvPr id="3" name="文本框 2"/>
          <p:cNvSpPr txBox="1"/>
          <p:nvPr/>
        </p:nvSpPr>
        <p:spPr>
          <a:xfrm>
            <a:off x="8564245" y="2085975"/>
            <a:ext cx="1125855" cy="645160"/>
          </a:xfrm>
          <a:prstGeom prst="rect">
            <a:avLst/>
          </a:prstGeom>
          <a:noFill/>
        </p:spPr>
        <p:txBody>
          <a:bodyPr wrap="square" rtlCol="0">
            <a:spAutoFit/>
          </a:bodyPr>
          <a:p>
            <a:r>
              <a:rPr lang="en-US" altLang="zh-CN" sz="3600">
                <a:solidFill>
                  <a:srgbClr val="FF0000"/>
                </a:solidFill>
                <a:latin typeface="宋体" panose="02010600030101010101" pitchFamily="2" charset="-122"/>
                <a:ea typeface="宋体" panose="02010600030101010101" pitchFamily="2" charset="-122"/>
              </a:rPr>
              <a:t>C</a:t>
            </a:r>
            <a:endParaRPr lang="en-US" altLang="zh-CN" sz="3600">
              <a:solidFill>
                <a:srgbClr val="FF0000"/>
              </a:solidFill>
              <a:latin typeface="宋体" panose="02010600030101010101" pitchFamily="2" charset="-122"/>
              <a:ea typeface="宋体" panose="02010600030101010101" pitchFamily="2" charset="-122"/>
            </a:endParaRPr>
          </a:p>
        </p:txBody>
      </p:sp>
      <p:sp>
        <p:nvSpPr>
          <p:cNvPr id="4" name="文本框 3"/>
          <p:cNvSpPr txBox="1"/>
          <p:nvPr/>
        </p:nvSpPr>
        <p:spPr>
          <a:xfrm>
            <a:off x="222885" y="373380"/>
            <a:ext cx="3531870" cy="829945"/>
          </a:xfrm>
          <a:prstGeom prst="rect">
            <a:avLst/>
          </a:prstGeom>
          <a:noFill/>
        </p:spPr>
        <p:txBody>
          <a:bodyPr wrap="square" rtlCol="0">
            <a:spAutoFit/>
          </a:bodyPr>
          <a:p>
            <a:r>
              <a:rPr lang="zh-CN" altLang="en-US" sz="4800">
                <a:solidFill>
                  <a:srgbClr val="7030A0"/>
                </a:solidFill>
                <a:latin typeface="微软雅黑" panose="020B0503020204020204" charset="-122"/>
                <a:ea typeface="微软雅黑" panose="020B0503020204020204" charset="-122"/>
              </a:rPr>
              <a:t>课堂演练</a:t>
            </a:r>
            <a:endParaRPr lang="zh-CN" altLang="en-US" sz="4800">
              <a:solidFill>
                <a:srgbClr val="7030A0"/>
              </a:solidFill>
              <a:latin typeface="微软雅黑" panose="020B0503020204020204" charset="-122"/>
              <a:ea typeface="微软雅黑" panose="020B0503020204020204" charset="-122"/>
            </a:endParaRPr>
          </a:p>
        </p:txBody>
      </p:sp>
      <p:sp>
        <p:nvSpPr>
          <p:cNvPr id="8" name="线形标注 1 7"/>
          <p:cNvSpPr/>
          <p:nvPr/>
        </p:nvSpPr>
        <p:spPr>
          <a:xfrm>
            <a:off x="7725410" y="383540"/>
            <a:ext cx="4051935" cy="819785"/>
          </a:xfrm>
          <a:prstGeom prst="borderCallout1">
            <a:avLst>
              <a:gd name="adj1" fmla="val 18750"/>
              <a:gd name="adj2" fmla="val -8333"/>
              <a:gd name="adj3" fmla="val 494035"/>
              <a:gd name="adj4" fmla="val -46340"/>
            </a:avLst>
          </a:prstGeom>
          <a:ln w="73025"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3200"/>
              <a:t>颠三倒四</a:t>
            </a:r>
            <a:endParaRPr lang="zh-CN" altLang="en-US" sz="3200"/>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ox(in)">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8" presetClass="entr" presetSubtype="16" fill="hold" grpId="1"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amond(in)">
                                      <p:cBhvr>
                                        <p:cTn id="12" dur="20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1" nodeType="clickEffect">
                                  <p:stCondLst>
                                    <p:cond delay="0"/>
                                  </p:stCondLst>
                                  <p:childTnLst>
                                    <p:set>
                                      <p:cBhvr>
                                        <p:cTn id="22" dur="1" fill="hold">
                                          <p:stCondLst>
                                            <p:cond delay="0"/>
                                          </p:stCondLst>
                                        </p:cTn>
                                        <p:tgtEl>
                                          <p:spTgt spid="2"/>
                                        </p:tgtEl>
                                        <p:attrNameLst>
                                          <p:attrName>style.visibility</p:attrName>
                                        </p:attrNameLst>
                                      </p:cBhvr>
                                      <p:to>
                                        <p:strVal val="visible"/>
                                      </p:to>
                                    </p:set>
                                    <p:anim calcmode="lin" valueType="num">
                                      <p:cBhvr additive="base">
                                        <p:cTn id="23" dur="500" fill="hold"/>
                                        <p:tgtEl>
                                          <p:spTgt spid="2"/>
                                        </p:tgtEl>
                                        <p:attrNameLst>
                                          <p:attrName>ppt_x</p:attrName>
                                        </p:attrNameLst>
                                      </p:cBhvr>
                                      <p:tavLst>
                                        <p:tav tm="0">
                                          <p:val>
                                            <p:strVal val="#ppt_x"/>
                                          </p:val>
                                        </p:tav>
                                        <p:tav tm="100000">
                                          <p:val>
                                            <p:strVal val="#ppt_x"/>
                                          </p:val>
                                        </p:tav>
                                      </p:tavLst>
                                    </p:anim>
                                    <p:anim calcmode="lin" valueType="num">
                                      <p:cBhvr additive="base">
                                        <p:cTn id="2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anim calcmode="lin" valueType="num">
                                      <p:cBhvr additive="base">
                                        <p:cTn id="29" dur="500" fill="hold"/>
                                        <p:tgtEl>
                                          <p:spTgt spid="8"/>
                                        </p:tgtEl>
                                        <p:attrNameLst>
                                          <p:attrName>ppt_x</p:attrName>
                                        </p:attrNameLst>
                                      </p:cBhvr>
                                      <p:tavLst>
                                        <p:tav tm="0">
                                          <p:val>
                                            <p:strVal val="#ppt_x"/>
                                          </p:val>
                                        </p:tav>
                                        <p:tav tm="100000">
                                          <p:val>
                                            <p:strVal val="#ppt_x"/>
                                          </p:val>
                                        </p:tav>
                                      </p:tavLst>
                                    </p:anim>
                                    <p:anim calcmode="lin" valueType="num">
                                      <p:cBhvr additive="base">
                                        <p:cTn id="3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1" nodeType="clickEffect">
                                  <p:stCondLst>
                                    <p:cond delay="0"/>
                                  </p:stCondLst>
                                  <p:childTnLst>
                                    <p:set>
                                      <p:cBhvr>
                                        <p:cTn id="34" dur="1" fill="hold">
                                          <p:stCondLst>
                                            <p:cond delay="0"/>
                                          </p:stCondLst>
                                        </p:cTn>
                                        <p:tgtEl>
                                          <p:spTgt spid="3"/>
                                        </p:tgtEl>
                                        <p:attrNameLst>
                                          <p:attrName>style.visibility</p:attrName>
                                        </p:attrNameLst>
                                      </p:cBhvr>
                                      <p:to>
                                        <p:strVal val="visible"/>
                                      </p:to>
                                    </p:set>
                                    <p:anim calcmode="lin" valueType="num">
                                      <p:cBhvr additive="base">
                                        <p:cTn id="35" dur="500" fill="hold"/>
                                        <p:tgtEl>
                                          <p:spTgt spid="3"/>
                                        </p:tgtEl>
                                        <p:attrNameLst>
                                          <p:attrName>ppt_x</p:attrName>
                                        </p:attrNameLst>
                                      </p:cBhvr>
                                      <p:tavLst>
                                        <p:tav tm="0">
                                          <p:val>
                                            <p:strVal val="#ppt_x"/>
                                          </p:val>
                                        </p:tav>
                                        <p:tav tm="100000">
                                          <p:val>
                                            <p:strVal val="#ppt_x"/>
                                          </p:val>
                                        </p:tav>
                                      </p:tavLst>
                                    </p:anim>
                                    <p:anim calcmode="lin" valueType="num">
                                      <p:cBhvr additive="base">
                                        <p:cTn id="36"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2" grpId="0" bldLvl="0" animBg="1"/>
      <p:bldP spid="3" grpId="0"/>
      <p:bldP spid="4" grpId="0"/>
      <p:bldP spid="6" grpId="1" bldLvl="0" animBg="1"/>
      <p:bldP spid="7" grpId="0"/>
      <p:bldP spid="2" grpId="1" bldLvl="0" animBg="1"/>
      <p:bldP spid="8" grpId="0" bldLvl="0" animBg="1"/>
      <p:bldP spid="3"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24155" y="203200"/>
            <a:ext cx="3333115" cy="829945"/>
          </a:xfrm>
          <a:prstGeom prst="rect">
            <a:avLst/>
          </a:prstGeom>
          <a:noFill/>
        </p:spPr>
        <p:txBody>
          <a:bodyPr wrap="square" rtlCol="0">
            <a:spAutoFit/>
          </a:bodyPr>
          <a:p>
            <a:r>
              <a:rPr lang="zh-CN" altLang="en-US" sz="4800">
                <a:solidFill>
                  <a:srgbClr val="7030A0"/>
                </a:solidFill>
                <a:latin typeface="微软雅黑" panose="020B0503020204020204" charset="-122"/>
                <a:ea typeface="微软雅黑" panose="020B0503020204020204" charset="-122"/>
              </a:rPr>
              <a:t>作业布置</a:t>
            </a:r>
            <a:endParaRPr lang="zh-CN" altLang="en-US" sz="4800">
              <a:solidFill>
                <a:srgbClr val="7030A0"/>
              </a:solidFill>
              <a:latin typeface="微软雅黑" panose="020B0503020204020204" charset="-122"/>
              <a:ea typeface="微软雅黑" panose="020B0503020204020204" charset="-122"/>
            </a:endParaRPr>
          </a:p>
        </p:txBody>
      </p:sp>
      <p:sp>
        <p:nvSpPr>
          <p:cNvPr id="4" name="文本框 3"/>
          <p:cNvSpPr txBox="1"/>
          <p:nvPr/>
        </p:nvSpPr>
        <p:spPr>
          <a:xfrm>
            <a:off x="581660" y="1392555"/>
            <a:ext cx="11028045" cy="2553335"/>
          </a:xfrm>
          <a:prstGeom prst="rect">
            <a:avLst/>
          </a:prstGeom>
          <a:noFill/>
        </p:spPr>
        <p:txBody>
          <a:bodyPr wrap="square" rtlCol="0">
            <a:spAutoFit/>
          </a:bodyPr>
          <a:p>
            <a:r>
              <a:rPr lang="zh-CN" altLang="en-US" sz="4000">
                <a:solidFill>
                  <a:srgbClr val="FF0000"/>
                </a:solidFill>
                <a:latin typeface="微软雅黑" panose="020B0503020204020204" charset="-122"/>
                <a:ea typeface="微软雅黑" panose="020B0503020204020204" charset="-122"/>
                <a:cs typeface="微软雅黑" panose="020B0503020204020204" charset="-122"/>
              </a:rPr>
              <a:t>必做</a:t>
            </a:r>
            <a:r>
              <a:rPr lang="zh-CN" altLang="en-US" sz="4000">
                <a:solidFill>
                  <a:schemeClr val="bg2">
                    <a:lumMod val="10000"/>
                  </a:schemeClr>
                </a:solidFill>
                <a:latin typeface="微软雅黑" panose="020B0503020204020204" charset="-122"/>
                <a:ea typeface="微软雅黑" panose="020B0503020204020204" charset="-122"/>
                <a:cs typeface="微软雅黑" panose="020B0503020204020204" charset="-122"/>
              </a:rPr>
              <a:t>：</a:t>
            </a:r>
            <a:r>
              <a:rPr lang="en-US" altLang="zh-CN" sz="4000">
                <a:solidFill>
                  <a:schemeClr val="bg2">
                    <a:lumMod val="10000"/>
                  </a:schemeClr>
                </a:solidFill>
                <a:latin typeface="微软雅黑" panose="020B0503020204020204" charset="-122"/>
                <a:ea typeface="微软雅黑" panose="020B0503020204020204" charset="-122"/>
                <a:cs typeface="微软雅黑" panose="020B0503020204020204" charset="-122"/>
              </a:rPr>
              <a:t>1.</a:t>
            </a:r>
            <a:r>
              <a:rPr lang="zh-CN" altLang="en-US" sz="4000">
                <a:solidFill>
                  <a:schemeClr val="bg2">
                    <a:lumMod val="10000"/>
                  </a:schemeClr>
                </a:solidFill>
                <a:latin typeface="微软雅黑" panose="020B0503020204020204" charset="-122"/>
                <a:ea typeface="微软雅黑" panose="020B0503020204020204" charset="-122"/>
                <a:cs typeface="微软雅黑" panose="020B0503020204020204" charset="-122"/>
              </a:rPr>
              <a:t>常规作业；</a:t>
            </a:r>
            <a:endParaRPr lang="zh-CN" altLang="en-US" sz="4000">
              <a:solidFill>
                <a:schemeClr val="bg2">
                  <a:lumMod val="10000"/>
                </a:schemeClr>
              </a:solidFill>
              <a:latin typeface="微软雅黑" panose="020B0503020204020204" charset="-122"/>
              <a:ea typeface="微软雅黑" panose="020B0503020204020204" charset="-122"/>
              <a:cs typeface="微软雅黑" panose="020B0503020204020204" charset="-122"/>
            </a:endParaRPr>
          </a:p>
          <a:p>
            <a:r>
              <a:rPr lang="en-US" altLang="zh-CN" sz="4000">
                <a:solidFill>
                  <a:schemeClr val="bg2">
                    <a:lumMod val="10000"/>
                  </a:schemeClr>
                </a:solidFill>
                <a:latin typeface="微软雅黑" panose="020B0503020204020204" charset="-122"/>
                <a:ea typeface="微软雅黑" panose="020B0503020204020204" charset="-122"/>
                <a:cs typeface="微软雅黑" panose="020B0503020204020204" charset="-122"/>
              </a:rPr>
              <a:t>2.</a:t>
            </a:r>
            <a:r>
              <a:rPr lang="zh-CN" altLang="en-US" sz="4000">
                <a:solidFill>
                  <a:schemeClr val="bg2">
                    <a:lumMod val="10000"/>
                  </a:schemeClr>
                </a:solidFill>
                <a:latin typeface="微软雅黑" panose="020B0503020204020204" charset="-122"/>
                <a:ea typeface="微软雅黑" panose="020B0503020204020204" charset="-122"/>
                <a:cs typeface="微软雅黑" panose="020B0503020204020204" charset="-122"/>
              </a:rPr>
              <a:t>《课堂复习》之</a:t>
            </a:r>
            <a:r>
              <a:rPr lang="zh-CN" altLang="en-US" sz="400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rPr>
              <a:t>《自动驾驶塑造未来》</a:t>
            </a:r>
            <a:r>
              <a:rPr lang="zh-CN" altLang="en-US" sz="4000">
                <a:solidFill>
                  <a:schemeClr val="bg2">
                    <a:lumMod val="10000"/>
                  </a:schemeClr>
                </a:solidFill>
                <a:latin typeface="微软雅黑" panose="020B0503020204020204" charset="-122"/>
                <a:ea typeface="微软雅黑" panose="020B0503020204020204" charset="-122"/>
                <a:cs typeface="微软雅黑" panose="020B0503020204020204" charset="-122"/>
              </a:rPr>
              <a:t>；</a:t>
            </a:r>
            <a:endParaRPr lang="zh-CN" altLang="en-US" sz="4000">
              <a:solidFill>
                <a:schemeClr val="bg2">
                  <a:lumMod val="10000"/>
                </a:schemeClr>
              </a:solidFill>
              <a:latin typeface="微软雅黑" panose="020B0503020204020204" charset="-122"/>
              <a:ea typeface="微软雅黑" panose="020B0503020204020204" charset="-122"/>
              <a:cs typeface="微软雅黑" panose="020B0503020204020204" charset="-122"/>
            </a:endParaRPr>
          </a:p>
          <a:p>
            <a:r>
              <a:rPr lang="en-US" altLang="zh-CN" sz="4000">
                <a:solidFill>
                  <a:schemeClr val="bg2">
                    <a:lumMod val="10000"/>
                  </a:schemeClr>
                </a:solidFill>
                <a:latin typeface="微软雅黑" panose="020B0503020204020204" charset="-122"/>
                <a:ea typeface="微软雅黑" panose="020B0503020204020204" charset="-122"/>
                <a:cs typeface="微软雅黑" panose="020B0503020204020204" charset="-122"/>
              </a:rPr>
              <a:t>3.</a:t>
            </a:r>
            <a:r>
              <a:rPr lang="zh-CN" altLang="en-US" sz="400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rPr>
              <a:t>《课后练习》之《火的贡献》</a:t>
            </a:r>
            <a:endParaRPr lang="zh-CN" altLang="en-US" sz="4000">
              <a:solidFill>
                <a:schemeClr val="bg2">
                  <a:lumMod val="10000"/>
                </a:schemeClr>
              </a:solidFill>
              <a:latin typeface="微软雅黑" panose="020B0503020204020204" charset="-122"/>
              <a:ea typeface="微软雅黑" panose="020B0503020204020204" charset="-122"/>
              <a:cs typeface="微软雅黑" panose="020B0503020204020204" charset="-122"/>
            </a:endParaRPr>
          </a:p>
          <a:p>
            <a:r>
              <a:rPr lang="zh-CN" altLang="en-US" sz="4000">
                <a:solidFill>
                  <a:srgbClr val="FF0000"/>
                </a:solidFill>
                <a:latin typeface="微软雅黑" panose="020B0503020204020204" charset="-122"/>
                <a:ea typeface="微软雅黑" panose="020B0503020204020204" charset="-122"/>
                <a:cs typeface="微软雅黑" panose="020B0503020204020204" charset="-122"/>
              </a:rPr>
              <a:t>选做</a:t>
            </a:r>
            <a:r>
              <a:rPr lang="zh-CN" altLang="en-US" sz="4000">
                <a:solidFill>
                  <a:schemeClr val="bg2">
                    <a:lumMod val="10000"/>
                  </a:schemeClr>
                </a:solidFill>
                <a:latin typeface="微软雅黑" panose="020B0503020204020204" charset="-122"/>
                <a:ea typeface="微软雅黑" panose="020B0503020204020204" charset="-122"/>
                <a:cs typeface="微软雅黑" panose="020B0503020204020204" charset="-122"/>
              </a:rPr>
              <a:t>：</a:t>
            </a:r>
            <a:r>
              <a:rPr lang="en-US" altLang="zh-CN" sz="4000">
                <a:solidFill>
                  <a:schemeClr val="bg2">
                    <a:lumMod val="10000"/>
                  </a:schemeClr>
                </a:solidFill>
                <a:latin typeface="微软雅黑" panose="020B0503020204020204" charset="-122"/>
                <a:ea typeface="微软雅黑" panose="020B0503020204020204" charset="-122"/>
                <a:cs typeface="微软雅黑" panose="020B0503020204020204" charset="-122"/>
              </a:rPr>
              <a:t>1.</a:t>
            </a:r>
            <a:r>
              <a:rPr lang="zh-CN" altLang="en-US" sz="4000">
                <a:solidFill>
                  <a:schemeClr val="bg2">
                    <a:lumMod val="10000"/>
                  </a:schemeClr>
                </a:solidFill>
                <a:latin typeface="微软雅黑" panose="020B0503020204020204" charset="-122"/>
                <a:ea typeface="微软雅黑" panose="020B0503020204020204" charset="-122"/>
                <a:cs typeface="微软雅黑" panose="020B0503020204020204" charset="-122"/>
              </a:rPr>
              <a:t>阅读</a:t>
            </a:r>
            <a:r>
              <a:rPr lang="en-US" altLang="zh-CN" sz="4000">
                <a:solidFill>
                  <a:schemeClr val="bg2">
                    <a:lumMod val="10000"/>
                  </a:schemeClr>
                </a:solidFill>
                <a:latin typeface="微软雅黑" panose="020B0503020204020204" charset="-122"/>
                <a:ea typeface="微软雅黑" panose="020B0503020204020204" charset="-122"/>
                <a:cs typeface="微软雅黑" panose="020B0503020204020204" charset="-122"/>
              </a:rPr>
              <a:t>15</a:t>
            </a:r>
            <a:r>
              <a:rPr lang="zh-CN" altLang="en-US" sz="4000">
                <a:solidFill>
                  <a:schemeClr val="bg2">
                    <a:lumMod val="10000"/>
                  </a:schemeClr>
                </a:solidFill>
                <a:latin typeface="微软雅黑" panose="020B0503020204020204" charset="-122"/>
                <a:ea typeface="微软雅黑" panose="020B0503020204020204" charset="-122"/>
                <a:cs typeface="微软雅黑" panose="020B0503020204020204" charset="-122"/>
              </a:rPr>
              <a:t>分钟；</a:t>
            </a:r>
            <a:r>
              <a:rPr lang="en-US" altLang="zh-CN" sz="4000">
                <a:solidFill>
                  <a:schemeClr val="bg2">
                    <a:lumMod val="10000"/>
                  </a:schemeClr>
                </a:solidFill>
                <a:latin typeface="微软雅黑" panose="020B0503020204020204" charset="-122"/>
                <a:ea typeface="微软雅黑" panose="020B0503020204020204" charset="-122"/>
                <a:cs typeface="微软雅黑" panose="020B0503020204020204" charset="-122"/>
              </a:rPr>
              <a:t>2.</a:t>
            </a:r>
            <a:r>
              <a:rPr lang="zh-CN" altLang="en-US" sz="4000">
                <a:solidFill>
                  <a:schemeClr val="bg2">
                    <a:lumMod val="10000"/>
                  </a:schemeClr>
                </a:solidFill>
                <a:latin typeface="微软雅黑" panose="020B0503020204020204" charset="-122"/>
                <a:ea typeface="微软雅黑" panose="020B0503020204020204" charset="-122"/>
                <a:cs typeface="微软雅黑" panose="020B0503020204020204" charset="-122"/>
              </a:rPr>
              <a:t>口语训练</a:t>
            </a:r>
            <a:endParaRPr lang="zh-CN" altLang="en-US" sz="4000">
              <a:solidFill>
                <a:schemeClr val="bg2">
                  <a:lumMod val="10000"/>
                </a:schemeClr>
              </a:solidFill>
              <a:latin typeface="微软雅黑" panose="020B0503020204020204" charset="-122"/>
              <a:ea typeface="微软雅黑" panose="020B0503020204020204" charset="-122"/>
              <a:cs typeface="微软雅黑" panose="020B0503020204020204" charset="-122"/>
            </a:endParaRPr>
          </a:p>
        </p:txBody>
      </p:sp>
    </p:spTree>
    <p:custDataLst>
      <p:tags r:id="rId1"/>
    </p:custDataLst>
  </p:cSld>
  <p:clrMapOvr>
    <a:masterClrMapping/>
  </p:clrMapOvr>
  <p:timing>
    <p:tnLst>
      <p:par>
        <p:cTn id="1" dur="indefinite" restart="never" nodeType="tmRoot"/>
      </p:par>
    </p:tnLst>
    <p:bldLst>
      <p:bldP spid="2" grpId="0" bldLvl="0" build="allAtOnce"/>
      <p:bldP spid="2" grpId="1" bldLvl="0" build="allAtOnce"/>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50000"/>
            <a:lum/>
          </a:blip>
          <a:srcRect/>
          <a:stretch>
            <a:fillRect/>
          </a:stretch>
        </a:blipFill>
        <a:effectLst/>
      </p:bgPr>
    </p:bg>
    <p:spTree>
      <p:nvGrpSpPr>
        <p:cNvPr id="1" name=""/>
        <p:cNvGrpSpPr/>
        <p:nvPr/>
      </p:nvGrpSpPr>
      <p:grpSpPr/>
      <p:sp>
        <p:nvSpPr>
          <p:cNvPr id="2" name="文本框 1"/>
          <p:cNvSpPr txBox="1"/>
          <p:nvPr/>
        </p:nvSpPr>
        <p:spPr>
          <a:xfrm>
            <a:off x="1525905" y="2921635"/>
            <a:ext cx="9232265" cy="1198880"/>
          </a:xfrm>
          <a:prstGeom prst="rect">
            <a:avLst/>
          </a:prstGeom>
          <a:noFill/>
        </p:spPr>
        <p:txBody>
          <a:bodyPr wrap="square" rtlCol="0">
            <a:spAutoFit/>
          </a:bodyPr>
          <a:p>
            <a:r>
              <a:rPr lang="zh-CN" altLang="en-US" sz="7200" b="1">
                <a:solidFill>
                  <a:schemeClr val="bg2">
                    <a:lumMod val="10000"/>
                  </a:schemeClr>
                </a:solidFill>
                <a:latin typeface="微软雅黑" panose="020B0503020204020204" charset="-122"/>
                <a:ea typeface="微软雅黑" panose="020B0503020204020204" charset="-122"/>
                <a:cs typeface="微软雅黑" panose="020B0503020204020204" charset="-122"/>
              </a:rPr>
              <a:t>非文学作品阅读专题</a:t>
            </a:r>
            <a:endParaRPr lang="zh-CN" altLang="en-US" sz="7200" b="1">
              <a:solidFill>
                <a:schemeClr val="bg2">
                  <a:lumMod val="10000"/>
                </a:schemeClr>
              </a:solidFill>
              <a:latin typeface="微软雅黑" panose="020B0503020204020204" charset="-122"/>
              <a:ea typeface="微软雅黑" panose="020B0503020204020204" charset="-122"/>
              <a:cs typeface="微软雅黑" panose="020B0503020204020204" charset="-122"/>
            </a:endParaRPr>
          </a:p>
        </p:txBody>
      </p:sp>
    </p:spTree>
    <p:custDataLst>
      <p:tags r:id="rId2"/>
    </p:custDataLst>
  </p:cSld>
  <p:clrMapOvr>
    <a:masterClrMapping/>
  </p:clrMapOvr>
  <p:timing>
    <p:tnLst>
      <p:par>
        <p:cTn id="1" dur="indefinite" restart="never" nodeType="tmRoot"/>
      </p:par>
    </p:tnLst>
    <p:bldLst>
      <p:bldP spid="2"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 name="文本框 15"/>
          <p:cNvSpPr txBox="1"/>
          <p:nvPr>
            <p:custDataLst>
              <p:tags r:id="rId1"/>
            </p:custDataLst>
          </p:nvPr>
        </p:nvSpPr>
        <p:spPr>
          <a:xfrm>
            <a:off x="0" y="-334010"/>
            <a:ext cx="4343400" cy="1305560"/>
          </a:xfrm>
          <a:prstGeom prst="rect">
            <a:avLst/>
          </a:prstGeom>
          <a:noFill/>
        </p:spPr>
        <p:txBody>
          <a:bodyPr wrap="square" lIns="101600" tIns="38100" rIns="63500" bIns="38100" rtlCol="0" anchor="b" anchorCtr="0">
            <a:noAutofit/>
          </a:bodyPr>
          <a:lstStyle>
            <a:defPPr>
              <a:defRPr lang="zh-CN"/>
            </a:defPPr>
            <a:lvl1pPr marL="0" algn="l" defTabSz="914400"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ysClr val="windowText" lastClr="000000"/>
                </a:solidFill>
                <a:latin typeface="Arial" panose="020B0604020202020204" pitchFamily="34" charset="0"/>
                <a:ea typeface="微软雅黑" panose="020B0503020204020204" charset="-122"/>
                <a:cs typeface="+mn-ea"/>
              </a:defRPr>
            </a:lvl9pPr>
          </a:lstStyle>
          <a:p>
            <a:pPr fontAlgn="auto">
              <a:lnSpc>
                <a:spcPct val="100000"/>
              </a:lnSpc>
            </a:pPr>
            <a:r>
              <a:rPr lang="zh-CN" altLang="en-US" sz="4400" b="1" spc="300" dirty="0">
                <a:solidFill>
                  <a:srgbClr val="7030A0"/>
                </a:solidFill>
                <a:uFillTx/>
                <a:latin typeface="微软雅黑" panose="020B0503020204020204" charset="-122"/>
              </a:rPr>
              <a:t>课标分析</a:t>
            </a:r>
            <a:endParaRPr lang="zh-CN" altLang="en-US" sz="4400" b="1" spc="300" dirty="0">
              <a:solidFill>
                <a:srgbClr val="7030A0"/>
              </a:solidFill>
              <a:uFillTx/>
              <a:latin typeface="微软雅黑" panose="020B0503020204020204" charset="-122"/>
            </a:endParaRPr>
          </a:p>
        </p:txBody>
      </p:sp>
      <p:sp>
        <p:nvSpPr>
          <p:cNvPr id="22" name="文本框 2"/>
          <p:cNvSpPr txBox="1"/>
          <p:nvPr>
            <p:custDataLst>
              <p:tags r:id="rId2"/>
            </p:custDataLst>
          </p:nvPr>
        </p:nvSpPr>
        <p:spPr>
          <a:xfrm>
            <a:off x="909320" y="1156970"/>
            <a:ext cx="9587865" cy="703580"/>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r>
              <a:rPr lang="zh-CN" altLang="en-US" sz="3200" b="1" dirty="0" err="1">
                <a:solidFill>
                  <a:schemeClr val="bg2">
                    <a:lumMod val="50000"/>
                  </a:schemeClr>
                </a:solidFill>
                <a:uFillTx/>
                <a:latin typeface="楷体" panose="02010609060101010101" charset="-122"/>
                <a:ea typeface="楷体" panose="02010609060101010101" charset="-122"/>
              </a:rPr>
              <a:t>在《语文课程标准》中对实用性阅读的考查要求是：</a:t>
            </a:r>
            <a:endParaRPr lang="zh-CN" altLang="en-US" sz="3200" b="1" dirty="0" err="1">
              <a:solidFill>
                <a:schemeClr val="bg2">
                  <a:lumMod val="50000"/>
                </a:schemeClr>
              </a:solidFill>
              <a:uFillTx/>
              <a:latin typeface="楷体" panose="02010609060101010101" charset="-122"/>
              <a:ea typeface="楷体" panose="02010609060101010101" charset="-122"/>
            </a:endParaRPr>
          </a:p>
        </p:txBody>
      </p:sp>
      <p:sp>
        <p:nvSpPr>
          <p:cNvPr id="2" name="文本框 1"/>
          <p:cNvSpPr txBox="1"/>
          <p:nvPr/>
        </p:nvSpPr>
        <p:spPr>
          <a:xfrm>
            <a:off x="1769745" y="1987550"/>
            <a:ext cx="6534150" cy="583565"/>
          </a:xfrm>
          <a:prstGeom prst="rect">
            <a:avLst/>
          </a:prstGeom>
          <a:noFill/>
        </p:spPr>
        <p:txBody>
          <a:bodyPr wrap="square" rtlCol="0">
            <a:spAutoFit/>
          </a:bodyPr>
          <a:p>
            <a:r>
              <a:rPr lang="zh-CN" altLang="en-US" sz="3200" b="1">
                <a:solidFill>
                  <a:schemeClr val="bg2">
                    <a:lumMod val="10000"/>
                  </a:schemeClr>
                </a:solidFill>
                <a:latin typeface="楷体" panose="02010609060101010101" charset="-122"/>
                <a:ea typeface="楷体" panose="02010609060101010101" charset="-122"/>
                <a:cs typeface="楷体" panose="02010609060101010101" charset="-122"/>
              </a:rPr>
              <a:t>（1）理清思路，</a:t>
            </a:r>
            <a:r>
              <a:rPr lang="zh-CN" altLang="en-US" sz="3200" b="1">
                <a:solidFill>
                  <a:srgbClr val="FF0000"/>
                </a:solidFill>
                <a:latin typeface="楷体" panose="02010609060101010101" charset="-122"/>
                <a:ea typeface="楷体" panose="02010609060101010101" charset="-122"/>
                <a:cs typeface="楷体" panose="02010609060101010101" charset="-122"/>
              </a:rPr>
              <a:t>理解主要内容</a:t>
            </a:r>
            <a:r>
              <a:rPr lang="zh-CN" altLang="en-US" sz="3200" b="1">
                <a:solidFill>
                  <a:schemeClr val="bg2">
                    <a:lumMod val="10000"/>
                  </a:schemeClr>
                </a:solidFill>
                <a:latin typeface="楷体" panose="02010609060101010101" charset="-122"/>
                <a:ea typeface="楷体" panose="02010609060101010101" charset="-122"/>
                <a:cs typeface="楷体" panose="02010609060101010101" charset="-122"/>
              </a:rPr>
              <a:t>；</a:t>
            </a:r>
            <a:endParaRPr lang="zh-CN" altLang="en-US" sz="3200" b="1">
              <a:solidFill>
                <a:schemeClr val="bg2">
                  <a:lumMod val="10000"/>
                </a:schemeClr>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1769745" y="2571115"/>
            <a:ext cx="8949690" cy="1076325"/>
          </a:xfrm>
          <a:prstGeom prst="rect">
            <a:avLst/>
          </a:prstGeom>
          <a:noFill/>
        </p:spPr>
        <p:txBody>
          <a:bodyPr wrap="square" rtlCol="0">
            <a:spAutoFit/>
          </a:bodyPr>
          <a:p>
            <a:r>
              <a:rPr lang="zh-CN" altLang="en-US" sz="3200" b="1">
                <a:solidFill>
                  <a:schemeClr val="bg2">
                    <a:lumMod val="10000"/>
                  </a:schemeClr>
                </a:solidFill>
                <a:latin typeface="楷体" panose="02010609060101010101" charset="-122"/>
                <a:ea typeface="楷体" panose="02010609060101010101" charset="-122"/>
                <a:cs typeface="楷体" panose="02010609060101010101" charset="-122"/>
              </a:rPr>
              <a:t>（2）阅读科技作品，注意领会作品中所体现的科学精神和科学思想方法；</a:t>
            </a:r>
            <a:endParaRPr lang="zh-CN" altLang="en-US" sz="3200" b="1">
              <a:solidFill>
                <a:schemeClr val="bg2">
                  <a:lumMod val="10000"/>
                </a:schemeClr>
              </a:solidFill>
              <a:latin typeface="楷体" panose="02010609060101010101" charset="-122"/>
              <a:ea typeface="楷体" panose="02010609060101010101" charset="-122"/>
              <a:cs typeface="楷体" panose="02010609060101010101" charset="-122"/>
            </a:endParaRPr>
          </a:p>
        </p:txBody>
      </p:sp>
      <p:sp>
        <p:nvSpPr>
          <p:cNvPr id="4" name="文本框 3"/>
          <p:cNvSpPr txBox="1"/>
          <p:nvPr/>
        </p:nvSpPr>
        <p:spPr>
          <a:xfrm>
            <a:off x="1769745" y="3647440"/>
            <a:ext cx="9330055" cy="583565"/>
          </a:xfrm>
          <a:prstGeom prst="rect">
            <a:avLst/>
          </a:prstGeom>
          <a:noFill/>
        </p:spPr>
        <p:txBody>
          <a:bodyPr wrap="square" rtlCol="0">
            <a:spAutoFit/>
          </a:bodyPr>
          <a:p>
            <a:r>
              <a:rPr lang="zh-CN" altLang="en-US" sz="3200" b="1">
                <a:solidFill>
                  <a:schemeClr val="bg2">
                    <a:lumMod val="10000"/>
                  </a:schemeClr>
                </a:solidFill>
                <a:latin typeface="楷体" panose="02010609060101010101" charset="-122"/>
                <a:ea typeface="楷体" panose="02010609060101010101" charset="-122"/>
                <a:cs typeface="楷体" panose="02010609060101010101" charset="-122"/>
              </a:rPr>
              <a:t>（3）考查能否从阅读材料中</a:t>
            </a:r>
            <a:r>
              <a:rPr lang="zh-CN" altLang="en-US" sz="3200" b="1">
                <a:solidFill>
                  <a:srgbClr val="FF0000"/>
                </a:solidFill>
                <a:latin typeface="楷体" panose="02010609060101010101" charset="-122"/>
                <a:ea typeface="楷体" panose="02010609060101010101" charset="-122"/>
                <a:cs typeface="楷体" panose="02010609060101010101" charset="-122"/>
              </a:rPr>
              <a:t>捕捉重要信息</a:t>
            </a:r>
            <a:r>
              <a:rPr lang="zh-CN" altLang="en-US" sz="3200" b="1">
                <a:solidFill>
                  <a:schemeClr val="bg2">
                    <a:lumMod val="10000"/>
                  </a:schemeClr>
                </a:solidFill>
                <a:latin typeface="楷体" panose="02010609060101010101" charset="-122"/>
                <a:ea typeface="楷体" panose="02010609060101010101" charset="-122"/>
                <a:cs typeface="楷体" panose="02010609060101010101" charset="-122"/>
              </a:rPr>
              <a:t>；</a:t>
            </a:r>
            <a:endParaRPr lang="zh-CN" altLang="en-US" sz="3200" b="1">
              <a:solidFill>
                <a:schemeClr val="bg2">
                  <a:lumMod val="10000"/>
                </a:schemeClr>
              </a:solidFill>
              <a:latin typeface="楷体" panose="02010609060101010101" charset="-122"/>
              <a:ea typeface="楷体" panose="02010609060101010101" charset="-122"/>
              <a:cs typeface="楷体" panose="02010609060101010101" charset="-122"/>
            </a:endParaRPr>
          </a:p>
        </p:txBody>
      </p:sp>
      <p:sp>
        <p:nvSpPr>
          <p:cNvPr id="5" name="文本框 4"/>
          <p:cNvSpPr txBox="1"/>
          <p:nvPr/>
        </p:nvSpPr>
        <p:spPr>
          <a:xfrm>
            <a:off x="1769745" y="4231005"/>
            <a:ext cx="9115425" cy="1076325"/>
          </a:xfrm>
          <a:prstGeom prst="rect">
            <a:avLst/>
          </a:prstGeom>
          <a:noFill/>
        </p:spPr>
        <p:txBody>
          <a:bodyPr wrap="square" rtlCol="0">
            <a:spAutoFit/>
          </a:bodyPr>
          <a:p>
            <a:r>
              <a:rPr lang="zh-CN" altLang="en-US" sz="3200" b="1">
                <a:solidFill>
                  <a:schemeClr val="bg2">
                    <a:lumMod val="10000"/>
                  </a:schemeClr>
                </a:solidFill>
                <a:latin typeface="楷体" panose="02010609060101010101" charset="-122"/>
                <a:ea typeface="楷体" panose="02010609060101010101" charset="-122"/>
                <a:cs typeface="楷体" panose="02010609060101010101" charset="-122"/>
              </a:rPr>
              <a:t>（4）</a:t>
            </a:r>
            <a:r>
              <a:rPr lang="zh-CN" altLang="en-US" sz="3200" b="1">
                <a:solidFill>
                  <a:srgbClr val="FF0000"/>
                </a:solidFill>
                <a:latin typeface="楷体" panose="02010609060101010101" charset="-122"/>
                <a:ea typeface="楷体" panose="02010609060101010101" charset="-122"/>
                <a:cs typeface="楷体" panose="02010609060101010101" charset="-122"/>
              </a:rPr>
              <a:t>具体考查</a:t>
            </a:r>
            <a:r>
              <a:rPr lang="zh-CN" altLang="en-US" sz="3200" b="1">
                <a:solidFill>
                  <a:schemeClr val="bg2">
                    <a:lumMod val="10000"/>
                  </a:schemeClr>
                </a:solidFill>
                <a:latin typeface="楷体" panose="02010609060101010101" charset="-122"/>
                <a:ea typeface="楷体" panose="02010609060101010101" charset="-122"/>
                <a:cs typeface="楷体" panose="02010609060101010101" charset="-122"/>
              </a:rPr>
              <a:t>学生在</a:t>
            </a:r>
            <a:r>
              <a:rPr lang="zh-CN" altLang="en-US" sz="3200" b="1">
                <a:solidFill>
                  <a:srgbClr val="FF0000"/>
                </a:solidFill>
                <a:latin typeface="楷体" panose="02010609060101010101" charset="-122"/>
                <a:ea typeface="楷体" panose="02010609060101010101" charset="-122"/>
                <a:cs typeface="楷体" panose="02010609060101010101" charset="-122"/>
              </a:rPr>
              <a:t>词句理解、文意把握、要点概括、内容探究、作品感受</a:t>
            </a:r>
            <a:r>
              <a:rPr lang="zh-CN" altLang="en-US" sz="3200" b="1">
                <a:solidFill>
                  <a:schemeClr val="bg2">
                    <a:lumMod val="10000"/>
                  </a:schemeClr>
                </a:solidFill>
                <a:latin typeface="楷体" panose="02010609060101010101" charset="-122"/>
                <a:ea typeface="楷体" panose="02010609060101010101" charset="-122"/>
                <a:cs typeface="楷体" panose="02010609060101010101" charset="-122"/>
              </a:rPr>
              <a:t>等方面的能力。</a:t>
            </a:r>
            <a:endParaRPr lang="zh-CN" altLang="en-US" sz="3200" b="1">
              <a:solidFill>
                <a:schemeClr val="bg2">
                  <a:lumMod val="10000"/>
                </a:schemeClr>
              </a:solidFill>
              <a:latin typeface="楷体" panose="02010609060101010101" charset="-122"/>
              <a:ea typeface="楷体" panose="02010609060101010101" charset="-122"/>
              <a:cs typeface="楷体" panose="02010609060101010101" charset="-122"/>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blinds(horizontal)">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wipe(down)">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ppt_x"/>
                                          </p:val>
                                        </p:tav>
                                        <p:tav tm="100000">
                                          <p:val>
                                            <p:strVal val="#ppt_x"/>
                                          </p:val>
                                        </p:tav>
                                      </p:tavLst>
                                    </p:anim>
                                    <p:anim calcmode="lin" valueType="num">
                                      <p:cBhvr additive="base">
                                        <p:cTn id="1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ppt_x"/>
                                          </p:val>
                                        </p:tav>
                                        <p:tav tm="100000">
                                          <p:val>
                                            <p:strVal val="#ppt_x"/>
                                          </p:val>
                                        </p:tav>
                                      </p:tavLst>
                                    </p:anim>
                                    <p:anim calcmode="lin" valueType="num">
                                      <p:cBhvr additive="base">
                                        <p:cTn id="2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4"/>
                                        </p:tgtEl>
                                        <p:attrNameLst>
                                          <p:attrName>style.visibility</p:attrName>
                                        </p:attrNameLst>
                                      </p:cBhvr>
                                      <p:to>
                                        <p:strVal val="visible"/>
                                      </p:to>
                                    </p:set>
                                    <p:anim calcmode="lin" valueType="num">
                                      <p:cBhvr additive="base">
                                        <p:cTn id="29" dur="500" fill="hold"/>
                                        <p:tgtEl>
                                          <p:spTgt spid="4"/>
                                        </p:tgtEl>
                                        <p:attrNameLst>
                                          <p:attrName>ppt_x</p:attrName>
                                        </p:attrNameLst>
                                      </p:cBhvr>
                                      <p:tavLst>
                                        <p:tav tm="0">
                                          <p:val>
                                            <p:strVal val="#ppt_x"/>
                                          </p:val>
                                        </p:tav>
                                        <p:tav tm="100000">
                                          <p:val>
                                            <p:strVal val="#ppt_x"/>
                                          </p:val>
                                        </p:tav>
                                      </p:tavLst>
                                    </p:anim>
                                    <p:anim calcmode="lin" valueType="num">
                                      <p:cBhvr additive="base">
                                        <p:cTn id="3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5"/>
                                        </p:tgtEl>
                                        <p:attrNameLst>
                                          <p:attrName>style.visibility</p:attrName>
                                        </p:attrNameLst>
                                      </p:cBhvr>
                                      <p:to>
                                        <p:strVal val="visible"/>
                                      </p:to>
                                    </p:set>
                                    <p:anim calcmode="lin" valueType="num">
                                      <p:cBhvr additive="base">
                                        <p:cTn id="35" dur="500" fill="hold"/>
                                        <p:tgtEl>
                                          <p:spTgt spid="5"/>
                                        </p:tgtEl>
                                        <p:attrNameLst>
                                          <p:attrName>ppt_x</p:attrName>
                                        </p:attrNameLst>
                                      </p:cBhvr>
                                      <p:tavLst>
                                        <p:tav tm="0">
                                          <p:val>
                                            <p:strVal val="#ppt_x"/>
                                          </p:val>
                                        </p:tav>
                                        <p:tav tm="100000">
                                          <p:val>
                                            <p:strVal val="#ppt_x"/>
                                          </p:val>
                                        </p:tav>
                                      </p:tavLst>
                                    </p:anim>
                                    <p:anim calcmode="lin" valueType="num">
                                      <p:cBhvr additive="base">
                                        <p:cTn id="3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 grpId="0"/>
      <p:bldP spid="3" grpId="0"/>
      <p:bldP spid="4" grpId="0"/>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50000"/>
            <a:lum/>
          </a:blip>
          <a:srcRect/>
          <a:stretch>
            <a:fillRect/>
          </a:stretch>
        </a:blipFill>
        <a:effectLst/>
      </p:bgPr>
    </p:bg>
    <p:spTree>
      <p:nvGrpSpPr>
        <p:cNvPr id="1" name=""/>
        <p:cNvGrpSpPr/>
        <p:nvPr/>
      </p:nvGrpSpPr>
      <p:grpSpPr/>
      <p:sp>
        <p:nvSpPr>
          <p:cNvPr id="2" name="文本框 1"/>
          <p:cNvSpPr txBox="1"/>
          <p:nvPr/>
        </p:nvSpPr>
        <p:spPr>
          <a:xfrm>
            <a:off x="3970655" y="2921635"/>
            <a:ext cx="4781550" cy="1198880"/>
          </a:xfrm>
          <a:prstGeom prst="rect">
            <a:avLst/>
          </a:prstGeom>
          <a:noFill/>
        </p:spPr>
        <p:txBody>
          <a:bodyPr wrap="square" rtlCol="0">
            <a:spAutoFit/>
          </a:bodyPr>
          <a:p>
            <a:r>
              <a:rPr lang="zh-CN" altLang="en-US" sz="7200" b="1">
                <a:solidFill>
                  <a:schemeClr val="accent1">
                    <a:lumMod val="60000"/>
                    <a:lumOff val="40000"/>
                  </a:schemeClr>
                </a:solidFill>
                <a:latin typeface="微软雅黑" panose="020B0503020204020204" charset="-122"/>
                <a:ea typeface="微软雅黑" panose="020B0503020204020204" charset="-122"/>
                <a:cs typeface="微软雅黑" panose="020B0503020204020204" charset="-122"/>
              </a:rPr>
              <a:t>选择题（一）</a:t>
            </a:r>
            <a:endParaRPr lang="zh-CN" altLang="en-US" sz="7200" b="1">
              <a:solidFill>
                <a:schemeClr val="accent1">
                  <a:lumMod val="60000"/>
                  <a:lumOff val="40000"/>
                </a:schemeClr>
              </a:solidFill>
              <a:latin typeface="微软雅黑" panose="020B0503020204020204" charset="-122"/>
              <a:ea typeface="微软雅黑" panose="020B0503020204020204" charset="-122"/>
              <a:cs typeface="微软雅黑" panose="020B0503020204020204" charset="-122"/>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2" nodeType="clickEffect">
                                  <p:stCondLst>
                                    <p:cond delay="0"/>
                                  </p:stCondLst>
                                  <p:childTnLst>
                                    <p:set>
                                      <p:cBhvr>
                                        <p:cTn id="6" dur="2000" fill="hold">
                                          <p:stCondLst>
                                            <p:cond delay="0"/>
                                          </p:stCondLst>
                                        </p:cTn>
                                        <p:tgtEl>
                                          <p:spTgt spid="2"/>
                                        </p:tgtEl>
                                        <p:attrNameLst>
                                          <p:attrName>style.visibility</p:attrName>
                                        </p:attrNameLst>
                                      </p:cBhvr>
                                      <p:to>
                                        <p:strVal val="visible"/>
                                      </p:to>
                                    </p:set>
                                    <p:animEffect transition="in" filter="blinds(horizontal)">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p:bldP spid="2" grpId="2"/>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文本框 18"/>
          <p:cNvSpPr txBox="1"/>
          <p:nvPr>
            <p:custDataLst>
              <p:tags r:id="rId1"/>
            </p:custDataLst>
          </p:nvPr>
        </p:nvSpPr>
        <p:spPr>
          <a:xfrm>
            <a:off x="572493" y="638859"/>
            <a:ext cx="4455885" cy="755650"/>
          </a:xfrm>
          <a:prstGeom prst="rect">
            <a:avLst/>
          </a:prstGeom>
          <a:noFill/>
        </p:spPr>
        <p:txBody>
          <a:bodyPr wrap="square" rtlCol="0">
            <a:spAutoFit/>
          </a:bodyPr>
          <a:lstStyle/>
          <a:p>
            <a:pPr marL="0" marR="0" lvl="0" indent="0" algn="l" defTabSz="914400" rtl="0" eaLnBrk="1" fontAlgn="auto" latinLnBrk="0" hangingPunct="1">
              <a:lnSpc>
                <a:spcPct val="120000"/>
              </a:lnSpc>
              <a:buClrTx/>
              <a:buSzTx/>
              <a:buFontTx/>
              <a:buNone/>
              <a:defRPr/>
            </a:pPr>
            <a:r>
              <a:rPr kumimoji="0" lang="zh-CN" altLang="en-US" sz="3600" b="1" i="0" u="none" strike="noStrike" kern="1200" cap="none" spc="150" normalizeH="0" baseline="0" noProof="0">
                <a:ln>
                  <a:noFill/>
                </a:ln>
                <a:solidFill>
                  <a:srgbClr val="1F74AD"/>
                </a:solidFill>
                <a:effectLst/>
                <a:uLnTx/>
                <a:uFillTx/>
                <a:latin typeface="Arial" panose="020B0604020202020204" pitchFamily="34" charset="0"/>
                <a:ea typeface="微软雅黑" panose="020B0503020204020204" charset="-122"/>
                <a:sym typeface="Arial" panose="020B0604020202020204" pitchFamily="34" charset="0"/>
              </a:rPr>
              <a:t>课程安排</a:t>
            </a:r>
            <a:endParaRPr kumimoji="0" lang="zh-CN" altLang="en-US" sz="3600" b="1" i="0" u="none" strike="noStrike" kern="1200" cap="none" spc="150" normalizeH="0" baseline="0" noProof="0">
              <a:ln>
                <a:noFill/>
              </a:ln>
              <a:solidFill>
                <a:srgbClr val="1F74AD"/>
              </a:solidFill>
              <a:effectLst/>
              <a:uLnTx/>
              <a:uFillTx/>
              <a:latin typeface="Arial" panose="020B0604020202020204" pitchFamily="34" charset="0"/>
              <a:ea typeface="微软雅黑" panose="020B0503020204020204" charset="-122"/>
              <a:sym typeface="Arial" panose="020B0604020202020204" pitchFamily="34" charset="0"/>
            </a:endParaRPr>
          </a:p>
        </p:txBody>
      </p:sp>
      <p:sp>
        <p:nvSpPr>
          <p:cNvPr id="20" name="矩形 19"/>
          <p:cNvSpPr/>
          <p:nvPr>
            <p:custDataLst>
              <p:tags r:id="rId2"/>
            </p:custDataLst>
          </p:nvPr>
        </p:nvSpPr>
        <p:spPr>
          <a:xfrm>
            <a:off x="0" y="714375"/>
            <a:ext cx="64008" cy="495300"/>
          </a:xfrm>
          <a:prstGeom prst="rect">
            <a:avLst/>
          </a:prstGeom>
          <a:solidFill>
            <a:sysClr val="window" lastClr="FFFFFF">
              <a:lumMod val="50000"/>
            </a:sysClr>
          </a:solidFill>
          <a:ln>
            <a:noFill/>
          </a:ln>
        </p:spPr>
        <p:style>
          <a:lnRef idx="2">
            <a:srgbClr val="1F74AD">
              <a:shade val="50000"/>
            </a:srgbClr>
          </a:lnRef>
          <a:fillRef idx="1">
            <a:srgbClr val="1F74AD"/>
          </a:fillRef>
          <a:effectRef idx="0">
            <a:srgbClr val="1F74AD"/>
          </a:effectRef>
          <a:fontRef idx="minor">
            <a:sysClr val="window" lastClr="FFFFFF"/>
          </a:fontRef>
        </p:style>
        <p:txBody>
          <a:bodyPr rtlCol="0" anchor="ctr"/>
          <a:lstStyle/>
          <a:p>
            <a:pPr marL="0" marR="0" lvl="0" indent="0" algn="ctr" defTabSz="914400" rtl="0" eaLnBrk="1" fontAlgn="auto" latinLnBrk="0" hangingPunct="1">
              <a:lnSpc>
                <a:spcPct val="120000"/>
              </a:lnSpc>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charset="-122"/>
              <a:sym typeface="Arial" panose="020B0604020202020204" pitchFamily="34" charset="0"/>
            </a:endParaRPr>
          </a:p>
        </p:txBody>
      </p:sp>
      <p:sp>
        <p:nvSpPr>
          <p:cNvPr id="37" name="Line 16"/>
          <p:cNvSpPr>
            <a:spLocks noChangeShapeType="1"/>
          </p:cNvSpPr>
          <p:nvPr>
            <p:custDataLst>
              <p:tags r:id="rId3"/>
            </p:custDataLst>
          </p:nvPr>
        </p:nvSpPr>
        <p:spPr bwMode="auto">
          <a:xfrm flipH="1">
            <a:off x="10880139" y="827383"/>
            <a:ext cx="420495" cy="0"/>
          </a:xfrm>
          <a:prstGeom prst="line">
            <a:avLst/>
          </a:prstGeom>
          <a:noFill/>
          <a:ln w="38100" cap="flat">
            <a:solidFill>
              <a:sysClr val="window" lastClr="FFFFFF">
                <a:lumMod val="85000"/>
              </a:sys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20000"/>
              </a:lnSpc>
              <a:buClrTx/>
              <a:buSzTx/>
              <a:buFontTx/>
              <a:buNone/>
              <a:defRPr/>
            </a:pPr>
            <a:endParaRPr kumimoji="0" lang="id-ID" sz="18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charset="-122"/>
              <a:sym typeface="Arial" panose="020B0604020202020204" pitchFamily="34" charset="0"/>
            </a:endParaRPr>
          </a:p>
        </p:txBody>
      </p:sp>
      <p:sp>
        <p:nvSpPr>
          <p:cNvPr id="38" name="Line 17"/>
          <p:cNvSpPr>
            <a:spLocks noChangeShapeType="1"/>
          </p:cNvSpPr>
          <p:nvPr>
            <p:custDataLst>
              <p:tags r:id="rId4"/>
            </p:custDataLst>
          </p:nvPr>
        </p:nvSpPr>
        <p:spPr bwMode="auto">
          <a:xfrm flipH="1">
            <a:off x="11106562" y="962024"/>
            <a:ext cx="194072" cy="0"/>
          </a:xfrm>
          <a:prstGeom prst="line">
            <a:avLst/>
          </a:prstGeom>
          <a:noFill/>
          <a:ln w="38100" cap="flat">
            <a:solidFill>
              <a:sysClr val="window" lastClr="FFFFFF">
                <a:lumMod val="85000"/>
              </a:sys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20000"/>
              </a:lnSpc>
              <a:buClrTx/>
              <a:buSzTx/>
              <a:buFontTx/>
              <a:buNone/>
              <a:defRPr/>
            </a:pPr>
            <a:endParaRPr kumimoji="0" lang="id-ID" sz="1800" b="0" i="0" u="none" strike="noStrike" kern="1200" cap="none" spc="0" normalizeH="0" baseline="0" noProof="0" dirty="0">
              <a:ln>
                <a:noFill/>
              </a:ln>
              <a:solidFill>
                <a:srgbClr val="000000"/>
              </a:solidFill>
              <a:effectLst/>
              <a:uLnTx/>
              <a:uFillTx/>
              <a:latin typeface="Arial" panose="020B0604020202020204" pitchFamily="34" charset="0"/>
              <a:ea typeface="微软雅黑" panose="020B0503020204020204" charset="-122"/>
              <a:sym typeface="Arial" panose="020B0604020202020204" pitchFamily="34" charset="0"/>
            </a:endParaRPr>
          </a:p>
        </p:txBody>
      </p:sp>
      <p:sp>
        <p:nvSpPr>
          <p:cNvPr id="39" name="Line 18"/>
          <p:cNvSpPr>
            <a:spLocks noChangeShapeType="1"/>
          </p:cNvSpPr>
          <p:nvPr>
            <p:custDataLst>
              <p:tags r:id="rId5"/>
            </p:custDataLst>
          </p:nvPr>
        </p:nvSpPr>
        <p:spPr bwMode="auto">
          <a:xfrm flipH="1">
            <a:off x="10999009" y="1096665"/>
            <a:ext cx="301625" cy="0"/>
          </a:xfrm>
          <a:prstGeom prst="line">
            <a:avLst/>
          </a:prstGeom>
          <a:noFill/>
          <a:ln w="38100" cap="flat">
            <a:solidFill>
              <a:sysClr val="window" lastClr="FFFFFF">
                <a:lumMod val="85000"/>
              </a:sys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20000"/>
              </a:lnSpc>
              <a:buClrTx/>
              <a:buSzTx/>
              <a:buFontTx/>
              <a:buNone/>
              <a:defRPr/>
            </a:pPr>
            <a:endParaRPr kumimoji="0" lang="id-ID"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charset="-122"/>
              <a:sym typeface="Arial" panose="020B0604020202020204" pitchFamily="34" charset="0"/>
            </a:endParaRPr>
          </a:p>
        </p:txBody>
      </p:sp>
      <p:sp>
        <p:nvSpPr>
          <p:cNvPr id="26" name="文本框 25"/>
          <p:cNvSpPr txBox="1"/>
          <p:nvPr>
            <p:custDataLst>
              <p:tags r:id="rId6"/>
            </p:custDataLst>
          </p:nvPr>
        </p:nvSpPr>
        <p:spPr>
          <a:xfrm>
            <a:off x="1659890" y="2762885"/>
            <a:ext cx="2597150" cy="1169670"/>
          </a:xfrm>
          <a:prstGeom prst="rect">
            <a:avLst/>
          </a:prstGeom>
          <a:noFill/>
        </p:spPr>
        <p:txBody>
          <a:bodyPr wrap="square" lIns="90000" tIns="0" rIns="90000" bIns="46800">
            <a:normAutofit/>
          </a:bodyPr>
          <a:lstStyle>
            <a:defPPr>
              <a:defRPr lang="zh-CN"/>
            </a:defPPr>
            <a:lvl1pPr marL="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algn="ctr">
              <a:lnSpc>
                <a:spcPct val="120000"/>
              </a:lnSpc>
            </a:pPr>
            <a:r>
              <a:rPr lang="zh-CN" altLang="en-US" sz="4400" spc="150">
                <a:gradFill>
                  <a:gsLst>
                    <a:gs pos="0">
                      <a:srgbClr val="7B32B2"/>
                    </a:gs>
                    <a:gs pos="100000">
                      <a:srgbClr val="401A5D"/>
                    </a:gs>
                  </a:gsLst>
                  <a:lin scaled="0"/>
                </a:gradFill>
                <a:latin typeface="Arial" panose="020B0604020202020204" pitchFamily="34" charset="0"/>
                <a:ea typeface="微软雅黑" panose="020B0503020204020204" charset="-122"/>
                <a:sym typeface="Arial" panose="020B0604020202020204" pitchFamily="34" charset="0"/>
              </a:rPr>
              <a:t>考点分析</a:t>
            </a:r>
            <a:endParaRPr lang="zh-CN" altLang="en-US" sz="4400" spc="150">
              <a:gradFill>
                <a:gsLst>
                  <a:gs pos="0">
                    <a:srgbClr val="7B32B2"/>
                  </a:gs>
                  <a:gs pos="100000">
                    <a:srgbClr val="401A5D"/>
                  </a:gs>
                </a:gsLst>
                <a:lin scaled="0"/>
              </a:gradFill>
              <a:latin typeface="Arial" panose="020B0604020202020204" pitchFamily="34" charset="0"/>
              <a:ea typeface="微软雅黑" panose="020B0503020204020204" charset="-122"/>
              <a:sym typeface="Arial" panose="020B0604020202020204" pitchFamily="34" charset="0"/>
            </a:endParaRPr>
          </a:p>
        </p:txBody>
      </p:sp>
      <p:sp>
        <p:nvSpPr>
          <p:cNvPr id="33" name="文本框 32"/>
          <p:cNvSpPr txBox="1"/>
          <p:nvPr>
            <p:custDataLst>
              <p:tags r:id="rId7"/>
            </p:custDataLst>
          </p:nvPr>
        </p:nvSpPr>
        <p:spPr>
          <a:xfrm>
            <a:off x="4595495" y="2762885"/>
            <a:ext cx="2597150" cy="1169670"/>
          </a:xfrm>
          <a:prstGeom prst="rect">
            <a:avLst/>
          </a:prstGeom>
          <a:noFill/>
        </p:spPr>
        <p:txBody>
          <a:bodyPr wrap="square" lIns="90000" tIns="0" rIns="90000" bIns="46800">
            <a:normAutofit/>
          </a:bodyPr>
          <a:lstStyle>
            <a:defPPr>
              <a:defRPr lang="zh-CN"/>
            </a:defPPr>
            <a:lvl1pPr marL="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algn="ctr">
              <a:lnSpc>
                <a:spcPct val="120000"/>
              </a:lnSpc>
            </a:pPr>
            <a:r>
              <a:rPr lang="zh-CN" altLang="en-US" sz="4400" spc="150">
                <a:gradFill>
                  <a:gsLst>
                    <a:gs pos="0">
                      <a:srgbClr val="7B32B2"/>
                    </a:gs>
                    <a:gs pos="100000">
                      <a:srgbClr val="401A5D"/>
                    </a:gs>
                  </a:gsLst>
                  <a:lin scaled="0"/>
                </a:gradFill>
                <a:latin typeface="Arial" panose="020B0604020202020204" pitchFamily="34" charset="0"/>
                <a:ea typeface="微软雅黑" panose="020B0503020204020204" charset="-122"/>
                <a:sym typeface="Arial" panose="020B0604020202020204" pitchFamily="34" charset="0"/>
              </a:rPr>
              <a:t>思路归纳</a:t>
            </a:r>
            <a:endParaRPr lang="zh-CN" altLang="en-US" sz="4400" spc="150">
              <a:gradFill>
                <a:gsLst>
                  <a:gs pos="0">
                    <a:srgbClr val="7B32B2"/>
                  </a:gs>
                  <a:gs pos="100000">
                    <a:srgbClr val="401A5D"/>
                  </a:gs>
                </a:gsLst>
                <a:lin scaled="0"/>
              </a:gradFill>
              <a:latin typeface="Arial" panose="020B0604020202020204" pitchFamily="34" charset="0"/>
              <a:ea typeface="微软雅黑" panose="020B0503020204020204" charset="-122"/>
              <a:sym typeface="Arial" panose="020B0604020202020204" pitchFamily="34" charset="0"/>
            </a:endParaRPr>
          </a:p>
        </p:txBody>
      </p:sp>
      <p:sp>
        <p:nvSpPr>
          <p:cNvPr id="30" name="文本框 29"/>
          <p:cNvSpPr txBox="1"/>
          <p:nvPr>
            <p:custDataLst>
              <p:tags r:id="rId8"/>
            </p:custDataLst>
          </p:nvPr>
        </p:nvSpPr>
        <p:spPr>
          <a:xfrm>
            <a:off x="7597140" y="2790190"/>
            <a:ext cx="2597150" cy="1169670"/>
          </a:xfrm>
          <a:prstGeom prst="rect">
            <a:avLst/>
          </a:prstGeom>
          <a:noFill/>
        </p:spPr>
        <p:txBody>
          <a:bodyPr wrap="square" lIns="90000" tIns="0" rIns="90000" bIns="46800">
            <a:normAutofit/>
          </a:bodyPr>
          <a:lstStyle>
            <a:defPPr>
              <a:defRPr lang="zh-CN"/>
            </a:defPPr>
            <a:lvl1pPr marL="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3765"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algn="ctr">
              <a:lnSpc>
                <a:spcPct val="120000"/>
              </a:lnSpc>
            </a:pPr>
            <a:r>
              <a:rPr lang="zh-CN" altLang="en-US" sz="4400" spc="150">
                <a:gradFill>
                  <a:gsLst>
                    <a:gs pos="0">
                      <a:srgbClr val="7B32B2"/>
                    </a:gs>
                    <a:gs pos="100000">
                      <a:srgbClr val="401A5D"/>
                    </a:gs>
                  </a:gsLst>
                  <a:lin scaled="0"/>
                </a:gradFill>
                <a:latin typeface="Arial" panose="020B0604020202020204" pitchFamily="34" charset="0"/>
                <a:ea typeface="微软雅黑" panose="020B0503020204020204" charset="-122"/>
                <a:sym typeface="Arial" panose="020B0604020202020204" pitchFamily="34" charset="0"/>
              </a:rPr>
              <a:t>课堂演练</a:t>
            </a:r>
            <a:endParaRPr lang="zh-CN" altLang="en-US" sz="4400" spc="150">
              <a:gradFill>
                <a:gsLst>
                  <a:gs pos="0">
                    <a:srgbClr val="7B32B2"/>
                  </a:gs>
                  <a:gs pos="100000">
                    <a:srgbClr val="401A5D"/>
                  </a:gs>
                </a:gsLst>
                <a:lin scaled="0"/>
              </a:gradFill>
              <a:latin typeface="Arial" panose="020B0604020202020204" pitchFamily="34" charset="0"/>
              <a:ea typeface="微软雅黑" panose="020B0503020204020204" charset="-122"/>
              <a:sym typeface="Arial" panose="020B0604020202020204" pitchFamily="34" charset="0"/>
            </a:endParaRPr>
          </a:p>
        </p:txBody>
      </p:sp>
    </p:spTree>
    <p:custDataLst>
      <p:tags r:id="rId9"/>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par>
    </p:tnLst>
    <p:bldLst>
      <p:bldP spid="19" grpId="0"/>
      <p:bldP spid="19"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稻壳儿搜索【幻雨工作室】_6"/>
          <p:cNvGrpSpPr/>
          <p:nvPr/>
        </p:nvGrpSpPr>
        <p:grpSpPr>
          <a:xfrm>
            <a:off x="5647610" y="2411379"/>
            <a:ext cx="945233" cy="1210561"/>
            <a:chOff x="8218224" y="8245765"/>
            <a:chExt cx="500998" cy="641631"/>
          </a:xfrm>
        </p:grpSpPr>
        <p:sp>
          <p:nvSpPr>
            <p:cNvPr id="19" name="Line 525"/>
            <p:cNvSpPr>
              <a:spLocks noChangeShapeType="1"/>
            </p:cNvSpPr>
            <p:nvPr/>
          </p:nvSpPr>
          <p:spPr bwMode="auto">
            <a:xfrm>
              <a:off x="8218224" y="8245765"/>
              <a:ext cx="2929" cy="641631"/>
            </a:xfrm>
            <a:prstGeom prst="line">
              <a:avLst/>
            </a:prstGeom>
            <a:noFill/>
            <a:ln w="34290" cap="flat">
              <a:solidFill>
                <a:schemeClr val="bg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sz="675" dirty="0">
                <a:solidFill>
                  <a:schemeClr val="tx2"/>
                </a:solidFill>
                <a:latin typeface="Montserrat Light" charset="0"/>
              </a:endParaRPr>
            </a:p>
          </p:txBody>
        </p:sp>
        <p:sp>
          <p:nvSpPr>
            <p:cNvPr id="20" name="Freeform 526"/>
            <p:cNvSpPr>
              <a:spLocks noChangeArrowheads="1"/>
            </p:cNvSpPr>
            <p:nvPr/>
          </p:nvSpPr>
          <p:spPr bwMode="auto">
            <a:xfrm>
              <a:off x="8411592" y="8310220"/>
              <a:ext cx="307630" cy="287123"/>
            </a:xfrm>
            <a:custGeom>
              <a:avLst/>
              <a:gdLst>
                <a:gd name="T0" fmla="*/ 89 w 464"/>
                <a:gd name="T1" fmla="*/ 0 h 433"/>
                <a:gd name="T2" fmla="*/ 0 w 464"/>
                <a:gd name="T3" fmla="*/ 74 h 433"/>
                <a:gd name="T4" fmla="*/ 0 w 464"/>
                <a:gd name="T5" fmla="*/ 432 h 433"/>
                <a:gd name="T6" fmla="*/ 463 w 464"/>
                <a:gd name="T7" fmla="*/ 432 h 433"/>
                <a:gd name="T8" fmla="*/ 373 w 464"/>
                <a:gd name="T9" fmla="*/ 253 h 433"/>
                <a:gd name="T10" fmla="*/ 463 w 464"/>
                <a:gd name="T11" fmla="*/ 74 h 433"/>
                <a:gd name="T12" fmla="*/ 0 w 464"/>
                <a:gd name="T13" fmla="*/ 74 h 433"/>
              </a:gdLst>
              <a:ahLst/>
              <a:cxnLst>
                <a:cxn ang="0">
                  <a:pos x="T0" y="T1"/>
                </a:cxn>
                <a:cxn ang="0">
                  <a:pos x="T2" y="T3"/>
                </a:cxn>
                <a:cxn ang="0">
                  <a:pos x="T4" y="T5"/>
                </a:cxn>
                <a:cxn ang="0">
                  <a:pos x="T6" y="T7"/>
                </a:cxn>
                <a:cxn ang="0">
                  <a:pos x="T8" y="T9"/>
                </a:cxn>
                <a:cxn ang="0">
                  <a:pos x="T10" y="T11"/>
                </a:cxn>
                <a:cxn ang="0">
                  <a:pos x="T12" y="T13"/>
                </a:cxn>
              </a:cxnLst>
              <a:rect l="0" t="0" r="r" b="b"/>
              <a:pathLst>
                <a:path w="464" h="433">
                  <a:moveTo>
                    <a:pt x="89" y="0"/>
                  </a:moveTo>
                  <a:lnTo>
                    <a:pt x="0" y="74"/>
                  </a:lnTo>
                  <a:lnTo>
                    <a:pt x="0" y="432"/>
                  </a:lnTo>
                  <a:lnTo>
                    <a:pt x="463" y="432"/>
                  </a:lnTo>
                  <a:lnTo>
                    <a:pt x="373" y="253"/>
                  </a:lnTo>
                  <a:lnTo>
                    <a:pt x="463" y="74"/>
                  </a:lnTo>
                  <a:lnTo>
                    <a:pt x="0" y="74"/>
                  </a:lnTo>
                </a:path>
              </a:pathLst>
            </a:custGeom>
            <a:noFill/>
            <a:ln w="34290" cap="flat">
              <a:solidFill>
                <a:schemeClr val="bg1"/>
              </a:solidFill>
              <a:rou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sz="675" dirty="0">
                <a:solidFill>
                  <a:schemeClr val="tx2"/>
                </a:solidFill>
                <a:latin typeface="Montserrat Light" charset="0"/>
              </a:endParaRPr>
            </a:p>
          </p:txBody>
        </p:sp>
        <p:sp>
          <p:nvSpPr>
            <p:cNvPr id="21" name="Freeform 527"/>
            <p:cNvSpPr>
              <a:spLocks noChangeArrowheads="1"/>
            </p:cNvSpPr>
            <p:nvPr/>
          </p:nvSpPr>
          <p:spPr bwMode="auto">
            <a:xfrm>
              <a:off x="8218224" y="8310220"/>
              <a:ext cx="251964" cy="237317"/>
            </a:xfrm>
            <a:custGeom>
              <a:avLst/>
              <a:gdLst>
                <a:gd name="T0" fmla="*/ 291 w 381"/>
                <a:gd name="T1" fmla="*/ 358 h 359"/>
                <a:gd name="T2" fmla="*/ 0 w 381"/>
                <a:gd name="T3" fmla="*/ 358 h 359"/>
                <a:gd name="T4" fmla="*/ 0 w 381"/>
                <a:gd name="T5" fmla="*/ 0 h 359"/>
                <a:gd name="T6" fmla="*/ 380 w 381"/>
                <a:gd name="T7" fmla="*/ 0 h 359"/>
                <a:gd name="T8" fmla="*/ 380 w 381"/>
                <a:gd name="T9" fmla="*/ 74 h 359"/>
              </a:gdLst>
              <a:ahLst/>
              <a:cxnLst>
                <a:cxn ang="0">
                  <a:pos x="T0" y="T1"/>
                </a:cxn>
                <a:cxn ang="0">
                  <a:pos x="T2" y="T3"/>
                </a:cxn>
                <a:cxn ang="0">
                  <a:pos x="T4" y="T5"/>
                </a:cxn>
                <a:cxn ang="0">
                  <a:pos x="T6" y="T7"/>
                </a:cxn>
                <a:cxn ang="0">
                  <a:pos x="T8" y="T9"/>
                </a:cxn>
              </a:cxnLst>
              <a:rect l="0" t="0" r="r" b="b"/>
              <a:pathLst>
                <a:path w="381" h="359">
                  <a:moveTo>
                    <a:pt x="291" y="358"/>
                  </a:moveTo>
                  <a:lnTo>
                    <a:pt x="0" y="358"/>
                  </a:lnTo>
                  <a:lnTo>
                    <a:pt x="0" y="0"/>
                  </a:lnTo>
                  <a:lnTo>
                    <a:pt x="380" y="0"/>
                  </a:lnTo>
                  <a:lnTo>
                    <a:pt x="380" y="74"/>
                  </a:lnTo>
                </a:path>
              </a:pathLst>
            </a:custGeom>
            <a:noFill/>
            <a:ln w="34290" cap="flat">
              <a:solidFill>
                <a:schemeClr val="bg1"/>
              </a:solidFill>
              <a:rou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sz="675" dirty="0">
                <a:solidFill>
                  <a:schemeClr val="tx2"/>
                </a:solidFill>
                <a:latin typeface="Montserrat Light" charset="0"/>
              </a:endParaRPr>
            </a:p>
          </p:txBody>
        </p:sp>
      </p:grpSp>
      <p:sp>
        <p:nvSpPr>
          <p:cNvPr id="6" name="文本框 5"/>
          <p:cNvSpPr txBox="1"/>
          <p:nvPr/>
        </p:nvSpPr>
        <p:spPr>
          <a:xfrm>
            <a:off x="827405" y="1379855"/>
            <a:ext cx="10437495" cy="2553335"/>
          </a:xfrm>
          <a:prstGeom prst="rect">
            <a:avLst/>
          </a:prstGeom>
          <a:solidFill>
            <a:schemeClr val="bg1"/>
          </a:solidFill>
          <a:ln w="9525">
            <a:noFill/>
          </a:ln>
        </p:spPr>
        <p:txBody>
          <a:bodyPr wrap="square">
            <a:spAutoFit/>
          </a:bodyPr>
          <a:p>
            <a:pPr indent="0" algn="ctr"/>
            <a:r>
              <a:rPr lang="zh-CN" sz="4000" b="1">
                <a:solidFill>
                  <a:schemeClr val="bg2">
                    <a:lumMod val="10000"/>
                  </a:schemeClr>
                </a:solidFill>
                <a:ea typeface="宋体" panose="02010600030101010101" pitchFamily="2" charset="-122"/>
              </a:rPr>
              <a:t>《民以</a:t>
            </a:r>
            <a:r>
              <a:rPr lang="en-US" altLang="zh-CN" sz="4000" b="1">
                <a:solidFill>
                  <a:schemeClr val="bg2">
                    <a:lumMod val="10000"/>
                  </a:schemeClr>
                </a:solidFill>
                <a:ea typeface="宋体" panose="02010600030101010101" pitchFamily="2" charset="-122"/>
              </a:rPr>
              <a:t>“</a:t>
            </a:r>
            <a:r>
              <a:rPr lang="zh-CN" sz="4000" b="1">
                <a:solidFill>
                  <a:schemeClr val="bg2">
                    <a:lumMod val="10000"/>
                  </a:schemeClr>
                </a:solidFill>
                <a:ea typeface="宋体" panose="02010600030101010101" pitchFamily="2" charset="-122"/>
              </a:rPr>
              <a:t>食</a:t>
            </a:r>
            <a:r>
              <a:rPr lang="en-US" altLang="zh-CN" sz="4000" b="1">
                <a:solidFill>
                  <a:schemeClr val="bg2">
                    <a:lumMod val="10000"/>
                  </a:schemeClr>
                </a:solidFill>
                <a:ea typeface="宋体" panose="02010600030101010101" pitchFamily="2" charset="-122"/>
              </a:rPr>
              <a:t>”</a:t>
            </a:r>
            <a:r>
              <a:rPr lang="zh-CN" sz="4000" b="1">
                <a:solidFill>
                  <a:schemeClr val="bg2">
                    <a:lumMod val="10000"/>
                  </a:schemeClr>
                </a:solidFill>
                <a:ea typeface="宋体" panose="02010600030101010101" pitchFamily="2" charset="-122"/>
              </a:rPr>
              <a:t>为天》            </a:t>
            </a:r>
            <a:r>
              <a:rPr lang="en-US" altLang="zh-CN" sz="4000" b="1">
                <a:solidFill>
                  <a:schemeClr val="bg2">
                    <a:lumMod val="10000"/>
                  </a:schemeClr>
                </a:solidFill>
                <a:ea typeface="宋体" panose="02010600030101010101" pitchFamily="2" charset="-122"/>
              </a:rPr>
              <a:t>           2017·</a:t>
            </a:r>
            <a:r>
              <a:rPr lang="zh-CN" altLang="zh-CN" sz="4000" b="1">
                <a:solidFill>
                  <a:schemeClr val="bg2">
                    <a:lumMod val="10000"/>
                  </a:schemeClr>
                </a:solidFill>
                <a:ea typeface="宋体" panose="02010600030101010101" pitchFamily="2" charset="-122"/>
              </a:rPr>
              <a:t>长沙</a:t>
            </a:r>
            <a:endParaRPr lang="zh-CN" altLang="zh-CN" sz="4000" b="1">
              <a:solidFill>
                <a:schemeClr val="bg2">
                  <a:lumMod val="10000"/>
                </a:schemeClr>
              </a:solidFill>
              <a:ea typeface="宋体" panose="02010600030101010101" pitchFamily="2" charset="-122"/>
            </a:endParaRPr>
          </a:p>
          <a:p>
            <a:pPr indent="0" algn="ctr"/>
            <a:r>
              <a:rPr lang="zh-CN" altLang="zh-CN" sz="4000" b="1">
                <a:solidFill>
                  <a:schemeClr val="bg2">
                    <a:lumMod val="10000"/>
                  </a:schemeClr>
                </a:solidFill>
                <a:ea typeface="宋体" panose="02010600030101010101" pitchFamily="2" charset="-122"/>
              </a:rPr>
              <a:t>《中西礼节的差别》         </a:t>
            </a:r>
            <a:r>
              <a:rPr lang="en-US" altLang="zh-CN" sz="4000" b="1">
                <a:solidFill>
                  <a:schemeClr val="bg2">
                    <a:lumMod val="10000"/>
                  </a:schemeClr>
                </a:solidFill>
                <a:ea typeface="宋体" panose="02010600030101010101" pitchFamily="2" charset="-122"/>
              </a:rPr>
              <a:t>          2018·</a:t>
            </a:r>
            <a:r>
              <a:rPr lang="zh-CN" altLang="en-US" sz="4000" b="1">
                <a:solidFill>
                  <a:schemeClr val="bg2">
                    <a:lumMod val="10000"/>
                  </a:schemeClr>
                </a:solidFill>
                <a:ea typeface="宋体" panose="02010600030101010101" pitchFamily="2" charset="-122"/>
              </a:rPr>
              <a:t>长沙</a:t>
            </a:r>
            <a:endParaRPr lang="zh-CN" altLang="zh-CN" sz="4000" b="1">
              <a:solidFill>
                <a:schemeClr val="bg2">
                  <a:lumMod val="10000"/>
                </a:schemeClr>
              </a:solidFill>
              <a:ea typeface="宋体" panose="02010600030101010101" pitchFamily="2" charset="-122"/>
            </a:endParaRPr>
          </a:p>
          <a:p>
            <a:pPr indent="0" algn="ctr"/>
            <a:r>
              <a:rPr lang="zh-CN" sz="4000" b="1">
                <a:solidFill>
                  <a:schemeClr val="bg2">
                    <a:lumMod val="10000"/>
                  </a:schemeClr>
                </a:solidFill>
                <a:ea typeface="宋体" panose="02010600030101010101" pitchFamily="2" charset="-122"/>
              </a:rPr>
              <a:t>《二十四节气的来历》     </a:t>
            </a:r>
            <a:r>
              <a:rPr lang="en-US" altLang="zh-CN" sz="4000" b="1">
                <a:solidFill>
                  <a:schemeClr val="bg2">
                    <a:lumMod val="10000"/>
                  </a:schemeClr>
                </a:solidFill>
                <a:ea typeface="宋体" panose="02010600030101010101" pitchFamily="2" charset="-122"/>
              </a:rPr>
              <a:t>           2019·</a:t>
            </a:r>
            <a:r>
              <a:rPr lang="zh-CN" altLang="en-US" sz="4000" b="1">
                <a:solidFill>
                  <a:schemeClr val="bg2">
                    <a:lumMod val="10000"/>
                  </a:schemeClr>
                </a:solidFill>
                <a:ea typeface="宋体" panose="02010600030101010101" pitchFamily="2" charset="-122"/>
              </a:rPr>
              <a:t>长沙</a:t>
            </a:r>
            <a:endParaRPr lang="zh-CN" altLang="en-US" sz="4000" b="1">
              <a:solidFill>
                <a:schemeClr val="bg2">
                  <a:lumMod val="10000"/>
                </a:schemeClr>
              </a:solidFill>
              <a:ea typeface="宋体" panose="02010600030101010101" pitchFamily="2" charset="-122"/>
            </a:endParaRPr>
          </a:p>
          <a:p>
            <a:pPr indent="0" algn="ctr"/>
            <a:r>
              <a:rPr lang="zh-CN" altLang="en-US" sz="4000" b="1">
                <a:solidFill>
                  <a:schemeClr val="bg2">
                    <a:lumMod val="10000"/>
                  </a:schemeClr>
                </a:solidFill>
                <a:ea typeface="宋体" panose="02010600030101010101" pitchFamily="2" charset="-122"/>
              </a:rPr>
              <a:t>《在线学习》非连续性文本阅读</a:t>
            </a:r>
            <a:r>
              <a:rPr lang="en-US" altLang="zh-CN" sz="4000" b="1">
                <a:solidFill>
                  <a:schemeClr val="bg2">
                    <a:lumMod val="10000"/>
                  </a:schemeClr>
                </a:solidFill>
                <a:ea typeface="宋体" panose="02010600030101010101" pitchFamily="2" charset="-122"/>
              </a:rPr>
              <a:t>  2020</a:t>
            </a:r>
            <a:r>
              <a:rPr lang="en-US" altLang="zh-CN" sz="4000" b="1">
                <a:solidFill>
                  <a:schemeClr val="bg2">
                    <a:lumMod val="10000"/>
                  </a:schemeClr>
                </a:solidFill>
                <a:ea typeface="宋体" panose="02010600030101010101" pitchFamily="2" charset="-122"/>
                <a:sym typeface="+mn-ea"/>
              </a:rPr>
              <a:t>·</a:t>
            </a:r>
            <a:r>
              <a:rPr lang="zh-CN" altLang="en-US" sz="4000" b="1">
                <a:solidFill>
                  <a:schemeClr val="bg2">
                    <a:lumMod val="10000"/>
                  </a:schemeClr>
                </a:solidFill>
                <a:ea typeface="宋体" panose="02010600030101010101" pitchFamily="2" charset="-122"/>
              </a:rPr>
              <a:t>长沙</a:t>
            </a:r>
            <a:endParaRPr lang="zh-CN" altLang="en-US" sz="4000" b="1">
              <a:solidFill>
                <a:schemeClr val="bg2">
                  <a:lumMod val="10000"/>
                </a:schemeClr>
              </a:solidFill>
              <a:ea typeface="宋体" panose="02010600030101010101" pitchFamily="2" charset="-122"/>
            </a:endParaRPr>
          </a:p>
        </p:txBody>
      </p:sp>
      <p:sp>
        <p:nvSpPr>
          <p:cNvPr id="4" name="文本框 3"/>
          <p:cNvSpPr txBox="1"/>
          <p:nvPr/>
        </p:nvSpPr>
        <p:spPr>
          <a:xfrm>
            <a:off x="222885" y="373380"/>
            <a:ext cx="3531870" cy="829945"/>
          </a:xfrm>
          <a:prstGeom prst="rect">
            <a:avLst/>
          </a:prstGeom>
          <a:noFill/>
        </p:spPr>
        <p:txBody>
          <a:bodyPr wrap="square" rtlCol="0">
            <a:spAutoFit/>
          </a:bodyPr>
          <a:p>
            <a:r>
              <a:rPr lang="zh-CN" altLang="en-US" sz="4800">
                <a:solidFill>
                  <a:srgbClr val="7030A0"/>
                </a:solidFill>
                <a:latin typeface="微软雅黑" panose="020B0503020204020204" charset="-122"/>
                <a:ea typeface="微软雅黑" panose="020B0503020204020204" charset="-122"/>
              </a:rPr>
              <a:t>考点分析</a:t>
            </a:r>
            <a:endParaRPr lang="zh-CN" altLang="en-US" sz="4800">
              <a:solidFill>
                <a:srgbClr val="7030A0"/>
              </a:solidFill>
              <a:latin typeface="微软雅黑" panose="020B0503020204020204" charset="-122"/>
              <a:ea typeface="微软雅黑" panose="020B0503020204020204" charset="-122"/>
            </a:endParaRPr>
          </a:p>
        </p:txBody>
      </p:sp>
      <p:sp>
        <p:nvSpPr>
          <p:cNvPr id="5" name="文本框 4"/>
          <p:cNvSpPr txBox="1"/>
          <p:nvPr/>
        </p:nvSpPr>
        <p:spPr>
          <a:xfrm>
            <a:off x="578485" y="3933190"/>
            <a:ext cx="11256010" cy="2553335"/>
          </a:xfrm>
          <a:prstGeom prst="rect">
            <a:avLst/>
          </a:prstGeom>
          <a:noFill/>
        </p:spPr>
        <p:txBody>
          <a:bodyPr wrap="square" rtlCol="0">
            <a:spAutoFit/>
          </a:bodyPr>
          <a:p>
            <a:r>
              <a:rPr lang="zh-CN" altLang="en-US" sz="3200" b="1">
                <a:solidFill>
                  <a:srgbClr val="00B0F0"/>
                </a:solidFill>
                <a:latin typeface="楷体" panose="02010609060101010101" charset="-122"/>
                <a:ea typeface="楷体" panose="02010609060101010101" charset="-122"/>
                <a:cs typeface="楷体" panose="02010609060101010101" charset="-122"/>
              </a:rPr>
              <a:t>分值：</a:t>
            </a:r>
            <a:r>
              <a:rPr lang="en-US" altLang="zh-CN" sz="3200" b="1">
                <a:solidFill>
                  <a:srgbClr val="00B0F0"/>
                </a:solidFill>
                <a:latin typeface="楷体" panose="02010609060101010101" charset="-122"/>
                <a:ea typeface="楷体" panose="02010609060101010101" charset="-122"/>
                <a:cs typeface="楷体" panose="02010609060101010101" charset="-122"/>
              </a:rPr>
              <a:t>8</a:t>
            </a:r>
            <a:r>
              <a:rPr lang="zh-CN" altLang="en-US" sz="3200" b="1">
                <a:solidFill>
                  <a:srgbClr val="00B0F0"/>
                </a:solidFill>
                <a:latin typeface="楷体" panose="02010609060101010101" charset="-122"/>
                <a:ea typeface="楷体" panose="02010609060101010101" charset="-122"/>
                <a:cs typeface="楷体" panose="02010609060101010101" charset="-122"/>
              </a:rPr>
              <a:t>分</a:t>
            </a:r>
            <a:endParaRPr lang="zh-CN" altLang="en-US" sz="3200" b="1">
              <a:solidFill>
                <a:srgbClr val="00B0F0"/>
              </a:solidFill>
              <a:latin typeface="楷体" panose="02010609060101010101" charset="-122"/>
              <a:ea typeface="楷体" panose="02010609060101010101" charset="-122"/>
              <a:cs typeface="楷体" panose="02010609060101010101" charset="-122"/>
            </a:endParaRPr>
          </a:p>
          <a:p>
            <a:r>
              <a:rPr lang="zh-CN" altLang="en-US" sz="3200" b="1">
                <a:solidFill>
                  <a:srgbClr val="00B0F0"/>
                </a:solidFill>
                <a:latin typeface="楷体" panose="02010609060101010101" charset="-122"/>
                <a:ea typeface="楷体" panose="02010609060101010101" charset="-122"/>
                <a:cs typeface="楷体" panose="02010609060101010101" charset="-122"/>
              </a:rPr>
              <a:t>来源：课外</a:t>
            </a:r>
            <a:endParaRPr lang="zh-CN" altLang="en-US" sz="3200" b="1">
              <a:solidFill>
                <a:srgbClr val="00B0F0"/>
              </a:solidFill>
              <a:latin typeface="楷体" panose="02010609060101010101" charset="-122"/>
              <a:ea typeface="楷体" panose="02010609060101010101" charset="-122"/>
              <a:cs typeface="楷体" panose="02010609060101010101" charset="-122"/>
            </a:endParaRPr>
          </a:p>
          <a:p>
            <a:r>
              <a:rPr lang="zh-CN" altLang="en-US" sz="3200" b="1">
                <a:solidFill>
                  <a:srgbClr val="00B0F0"/>
                </a:solidFill>
                <a:latin typeface="楷体" panose="02010609060101010101" charset="-122"/>
                <a:ea typeface="楷体" panose="02010609060101010101" charset="-122"/>
                <a:cs typeface="楷体" panose="02010609060101010101" charset="-122"/>
              </a:rPr>
              <a:t>知识点：说明方法及其作用、说明顺序、说明文语言的准确性、提炼有效信息、概括内容、拓展创新等</a:t>
            </a:r>
            <a:endParaRPr lang="zh-CN" altLang="en-US" sz="3200" b="1">
              <a:solidFill>
                <a:srgbClr val="00B0F0"/>
              </a:solidFill>
              <a:latin typeface="楷体" panose="02010609060101010101" charset="-122"/>
              <a:ea typeface="楷体" panose="02010609060101010101" charset="-122"/>
              <a:cs typeface="楷体" panose="02010609060101010101" charset="-122"/>
            </a:endParaRPr>
          </a:p>
          <a:p>
            <a:endParaRPr lang="zh-CN" altLang="en-US" sz="3200" b="1">
              <a:solidFill>
                <a:srgbClr val="00B0F0"/>
              </a:solidFill>
              <a:latin typeface="楷体" panose="02010609060101010101" charset="-122"/>
              <a:ea typeface="楷体" panose="02010609060101010101" charset="-122"/>
              <a:cs typeface="楷体" panose="02010609060101010101" charset="-122"/>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ox(in)">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8" presetClass="entr" presetSubtype="16" fill="hold" grpId="1"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amond(in)">
                                      <p:cBhvr>
                                        <p:cTn id="12" dur="20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4" grpId="0"/>
      <p:bldP spid="6" grpId="1" bldLvl="0" animBg="1"/>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 name="文本框 29"/>
          <p:cNvSpPr txBox="1"/>
          <p:nvPr>
            <p:custDataLst>
              <p:tags r:id="rId1"/>
            </p:custDataLst>
          </p:nvPr>
        </p:nvSpPr>
        <p:spPr>
          <a:xfrm>
            <a:off x="260350" y="126365"/>
            <a:ext cx="2930525" cy="713105"/>
          </a:xfrm>
          <a:prstGeom prst="rect">
            <a:avLst/>
          </a:prstGeom>
          <a:noFill/>
        </p:spPr>
        <p:txBody>
          <a:bodyPr wrap="square" lIns="90000" tIns="46800" rIns="90000" bIns="46800" rtlCol="0" anchor="ctr" anchorCtr="0">
            <a:noAutofit/>
          </a:bodyPr>
          <a:p>
            <a:pPr algn="ctr">
              <a:lnSpc>
                <a:spcPct val="120000"/>
              </a:lnSpc>
            </a:pPr>
            <a:r>
              <a:rPr lang="zh-CN" altLang="en-US" sz="4800" spc="300">
                <a:solidFill>
                  <a:srgbClr val="7030A0"/>
                </a:solidFill>
                <a:latin typeface="Arial" panose="020B0604020202020204" pitchFamily="34" charset="0"/>
                <a:ea typeface="微软雅黑" panose="020B0503020204020204" charset="-122"/>
                <a:sym typeface="Arial" panose="020B0604020202020204" pitchFamily="34" charset="0"/>
              </a:rPr>
              <a:t>考点分析</a:t>
            </a:r>
            <a:endParaRPr lang="zh-CN" altLang="en-US" sz="4800" spc="300">
              <a:solidFill>
                <a:srgbClr val="7030A0"/>
              </a:solidFill>
              <a:latin typeface="Arial" panose="020B0604020202020204" pitchFamily="34" charset="0"/>
              <a:ea typeface="微软雅黑" panose="020B0503020204020204" charset="-122"/>
              <a:sym typeface="Arial" panose="020B0604020202020204" pitchFamily="34" charset="0"/>
            </a:endParaRPr>
          </a:p>
        </p:txBody>
      </p:sp>
      <p:sp>
        <p:nvSpPr>
          <p:cNvPr id="2" name="文本框 1"/>
          <p:cNvSpPr txBox="1"/>
          <p:nvPr/>
        </p:nvSpPr>
        <p:spPr>
          <a:xfrm>
            <a:off x="533400" y="1863090"/>
            <a:ext cx="10587355" cy="1076325"/>
          </a:xfrm>
          <a:prstGeom prst="rect">
            <a:avLst/>
          </a:prstGeom>
          <a:noFill/>
        </p:spPr>
        <p:txBody>
          <a:bodyPr wrap="square" rtlCol="0">
            <a:spAutoFit/>
          </a:bodyPr>
          <a:p>
            <a:r>
              <a:rPr lang="zh-CN" altLang="en-US" sz="3200" b="1" dirty="0">
                <a:solidFill>
                  <a:schemeClr val="bg2">
                    <a:lumMod val="10000"/>
                  </a:schemeClr>
                </a:solidFill>
                <a:latin typeface="楷体" panose="02010609060101010101" charset="-122"/>
                <a:ea typeface="楷体" panose="02010609060101010101" charset="-122"/>
                <a:cs typeface="楷体" panose="02010609060101010101" charset="-122"/>
                <a:sym typeface="+mn-ea"/>
              </a:rPr>
              <a:t>就是对原文的句子加以改动，通过增加或减少某些词语的办法，扩大或缩小说明范围。</a:t>
            </a:r>
            <a:endParaRPr lang="zh-CN" altLang="en-US" sz="3200" b="1" dirty="0">
              <a:solidFill>
                <a:schemeClr val="bg2">
                  <a:lumMod val="10000"/>
                </a:schemeClr>
              </a:solidFill>
              <a:latin typeface="楷体" panose="02010609060101010101" charset="-122"/>
              <a:ea typeface="楷体" panose="02010609060101010101" charset="-122"/>
              <a:cs typeface="楷体" panose="02010609060101010101" charset="-122"/>
              <a:sym typeface="+mn-ea"/>
            </a:endParaRPr>
          </a:p>
        </p:txBody>
      </p:sp>
      <p:sp>
        <p:nvSpPr>
          <p:cNvPr id="3" name="文本框 2"/>
          <p:cNvSpPr txBox="1"/>
          <p:nvPr/>
        </p:nvSpPr>
        <p:spPr>
          <a:xfrm>
            <a:off x="467360" y="1251585"/>
            <a:ext cx="3092450" cy="706755"/>
          </a:xfrm>
          <a:prstGeom prst="rect">
            <a:avLst/>
          </a:prstGeom>
          <a:noFill/>
        </p:spPr>
        <p:txBody>
          <a:bodyPr wrap="square" rtlCol="0">
            <a:spAutoFit/>
          </a:bodyPr>
          <a:p>
            <a:r>
              <a:rPr lang="en-US" altLang="zh-CN" sz="4000" b="1">
                <a:solidFill>
                  <a:srgbClr val="FF0000"/>
                </a:solidFill>
                <a:latin typeface="楷体" panose="02010609060101010101" charset="-122"/>
                <a:ea typeface="楷体" panose="02010609060101010101" charset="-122"/>
                <a:cs typeface="楷体" panose="02010609060101010101" charset="-122"/>
              </a:rPr>
              <a:t>1.</a:t>
            </a:r>
            <a:r>
              <a:rPr lang="zh-CN" altLang="en-US" sz="4000" b="1">
                <a:solidFill>
                  <a:srgbClr val="FF0000"/>
                </a:solidFill>
                <a:latin typeface="楷体" panose="02010609060101010101" charset="-122"/>
                <a:ea typeface="楷体" panose="02010609060101010101" charset="-122"/>
                <a:cs typeface="楷体" panose="02010609060101010101" charset="-122"/>
              </a:rPr>
              <a:t>增减扩缩</a:t>
            </a:r>
            <a:endParaRPr lang="zh-CN" altLang="en-US" sz="4000" b="1">
              <a:solidFill>
                <a:srgbClr val="FF0000"/>
              </a:solidFill>
              <a:latin typeface="楷体" panose="02010609060101010101" charset="-122"/>
              <a:ea typeface="楷体" panose="02010609060101010101" charset="-122"/>
              <a:cs typeface="楷体" panose="02010609060101010101" charset="-122"/>
            </a:endParaRPr>
          </a:p>
        </p:txBody>
      </p:sp>
      <p:sp>
        <p:nvSpPr>
          <p:cNvPr id="4" name="文本框 3"/>
          <p:cNvSpPr txBox="1"/>
          <p:nvPr/>
        </p:nvSpPr>
        <p:spPr>
          <a:xfrm>
            <a:off x="563245" y="3368675"/>
            <a:ext cx="10983595" cy="1568450"/>
          </a:xfrm>
          <a:prstGeom prst="rect">
            <a:avLst/>
          </a:prstGeom>
          <a:noFill/>
        </p:spPr>
        <p:txBody>
          <a:bodyPr wrap="square" rtlCol="0">
            <a:spAutoFit/>
          </a:bodyPr>
          <a:p>
            <a:r>
              <a:rPr lang="zh-CN" altLang="en-US" sz="3200">
                <a:solidFill>
                  <a:schemeClr val="bg2">
                    <a:lumMod val="10000"/>
                  </a:schemeClr>
                </a:solidFill>
                <a:latin typeface="微软雅黑" panose="020B0503020204020204" charset="-122"/>
                <a:ea typeface="微软雅黑" panose="020B0503020204020204" charset="-122"/>
                <a:cs typeface="微软雅黑" panose="020B0503020204020204" charset="-122"/>
              </a:rPr>
              <a:t>例：（</a:t>
            </a:r>
            <a:r>
              <a:rPr lang="en-US" altLang="zh-CN" sz="3200">
                <a:solidFill>
                  <a:schemeClr val="bg2">
                    <a:lumMod val="10000"/>
                  </a:schemeClr>
                </a:solidFill>
                <a:latin typeface="微软雅黑" panose="020B0503020204020204" charset="-122"/>
                <a:ea typeface="微软雅黑" panose="020B0503020204020204" charset="-122"/>
                <a:cs typeface="微软雅黑" panose="020B0503020204020204" charset="-122"/>
              </a:rPr>
              <a:t>2019</a:t>
            </a:r>
            <a:r>
              <a:rPr lang="zh-CN" altLang="en-US" sz="3200">
                <a:solidFill>
                  <a:schemeClr val="bg2">
                    <a:lumMod val="10000"/>
                  </a:schemeClr>
                </a:solidFill>
                <a:latin typeface="微软雅黑" panose="020B0503020204020204" charset="-122"/>
                <a:ea typeface="微软雅黑" panose="020B0503020204020204" charset="-122"/>
                <a:cs typeface="微软雅黑" panose="020B0503020204020204" charset="-122"/>
              </a:rPr>
              <a:t>长沙模拟）</a:t>
            </a:r>
            <a:endParaRPr lang="zh-CN" altLang="en-US" sz="3200">
              <a:solidFill>
                <a:schemeClr val="bg2">
                  <a:lumMod val="10000"/>
                </a:schemeClr>
              </a:solidFill>
              <a:latin typeface="微软雅黑" panose="020B0503020204020204" charset="-122"/>
              <a:ea typeface="微软雅黑" panose="020B0503020204020204" charset="-122"/>
              <a:cs typeface="微软雅黑" panose="020B0503020204020204" charset="-122"/>
            </a:endParaRPr>
          </a:p>
          <a:p>
            <a:r>
              <a:rPr lang="en-US" altLang="zh-CN" sz="3200">
                <a:solidFill>
                  <a:schemeClr val="bg2">
                    <a:lumMod val="10000"/>
                  </a:schemeClr>
                </a:solidFill>
                <a:latin typeface="微软雅黑" panose="020B0503020204020204" charset="-122"/>
                <a:ea typeface="微软雅黑" panose="020B0503020204020204" charset="-122"/>
                <a:cs typeface="微软雅黑" panose="020B0503020204020204" charset="-122"/>
              </a:rPr>
              <a:t>A.</a:t>
            </a:r>
            <a:r>
              <a:rPr lang="zh-CN" altLang="en-US" sz="3200">
                <a:solidFill>
                  <a:schemeClr val="bg2">
                    <a:lumMod val="10000"/>
                  </a:schemeClr>
                </a:solidFill>
                <a:latin typeface="微软雅黑" panose="020B0503020204020204" charset="-122"/>
                <a:ea typeface="微软雅黑" panose="020B0503020204020204" charset="-122"/>
                <a:cs typeface="微软雅黑" panose="020B0503020204020204" charset="-122"/>
              </a:rPr>
              <a:t>在我国古代，快递最早出现在商朝</a:t>
            </a:r>
            <a:r>
              <a:rPr lang="en-US" altLang="zh-CN" sz="3200">
                <a:solidFill>
                  <a:schemeClr val="bg2">
                    <a:lumMod val="10000"/>
                  </a:schemeClr>
                </a:solidFill>
                <a:latin typeface="微软雅黑" panose="020B0503020204020204" charset="-122"/>
                <a:ea typeface="微软雅黑" panose="020B0503020204020204" charset="-122"/>
                <a:cs typeface="微软雅黑" panose="020B0503020204020204" charset="-122"/>
              </a:rPr>
              <a:t>,</a:t>
            </a:r>
            <a:r>
              <a:rPr lang="zh-CN" altLang="en-US" sz="3200">
                <a:solidFill>
                  <a:schemeClr val="bg2">
                    <a:lumMod val="10000"/>
                  </a:schemeClr>
                </a:solidFill>
                <a:latin typeface="微软雅黑" panose="020B0503020204020204" charset="-122"/>
                <a:ea typeface="微软雅黑" panose="020B0503020204020204" charset="-122"/>
                <a:cs typeface="微软雅黑" panose="020B0503020204020204" charset="-122"/>
              </a:rPr>
              <a:t>快递员被称为“健步”“邮人”“驿足”“行夫”。</a:t>
            </a:r>
            <a:endParaRPr lang="zh-CN" altLang="en-US" sz="3200">
              <a:solidFill>
                <a:schemeClr val="bg2">
                  <a:lumMod val="10000"/>
                </a:schemeClr>
              </a:solidFill>
              <a:latin typeface="微软雅黑" panose="020B0503020204020204" charset="-122"/>
              <a:ea typeface="微软雅黑" panose="020B0503020204020204" charset="-122"/>
              <a:cs typeface="微软雅黑" panose="020B0503020204020204" charset="-122"/>
            </a:endParaRPr>
          </a:p>
        </p:txBody>
      </p:sp>
      <p:sp>
        <p:nvSpPr>
          <p:cNvPr id="5" name="文本框 4"/>
          <p:cNvSpPr txBox="1"/>
          <p:nvPr/>
        </p:nvSpPr>
        <p:spPr>
          <a:xfrm>
            <a:off x="533400" y="4937125"/>
            <a:ext cx="11248390" cy="1076325"/>
          </a:xfrm>
          <a:prstGeom prst="rect">
            <a:avLst/>
          </a:prstGeom>
          <a:noFill/>
        </p:spPr>
        <p:txBody>
          <a:bodyPr wrap="square" rtlCol="0">
            <a:spAutoFit/>
          </a:bodyPr>
          <a:p>
            <a:r>
              <a:rPr lang="zh-CN" altLang="en-US" sz="3200">
                <a:solidFill>
                  <a:schemeClr val="bg2">
                    <a:lumMod val="10000"/>
                  </a:schemeClr>
                </a:solidFill>
                <a:latin typeface="微软雅黑" panose="020B0503020204020204" charset="-122"/>
                <a:ea typeface="微软雅黑" panose="020B0503020204020204" charset="-122"/>
              </a:rPr>
              <a:t>原文：早在周代，我国便已出现快递制度。</a:t>
            </a:r>
            <a:r>
              <a:rPr lang="en-US" altLang="zh-CN" sz="3200">
                <a:solidFill>
                  <a:schemeClr val="bg2">
                    <a:lumMod val="10000"/>
                  </a:schemeClr>
                </a:solidFill>
                <a:latin typeface="微软雅黑" panose="020B0503020204020204" charset="-122"/>
                <a:ea typeface="微软雅黑" panose="020B0503020204020204" charset="-122"/>
              </a:rPr>
              <a:t>……实际上，商朝已有近似于现代的快递雏形，这已在殷墟甲骨文中得到证实。</a:t>
            </a:r>
            <a:endParaRPr lang="en-US" altLang="zh-CN" sz="3200">
              <a:solidFill>
                <a:schemeClr val="bg2">
                  <a:lumMod val="10000"/>
                </a:schemeClr>
              </a:solidFill>
              <a:latin typeface="微软雅黑" panose="020B0503020204020204" charset="-122"/>
              <a:ea typeface="微软雅黑" panose="020B0503020204020204" charset="-122"/>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2"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down)">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blinds(horizontal)">
                                      <p:cBhvr>
                                        <p:cTn id="18" dur="500"/>
                                        <p:tgtEl>
                                          <p:spTgt spid="2"/>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ppt_x"/>
                                          </p:val>
                                        </p:tav>
                                        <p:tav tm="100000">
                                          <p:val>
                                            <p:strVal val="#ppt_x"/>
                                          </p:val>
                                        </p:tav>
                                      </p:tavLst>
                                    </p:anim>
                                    <p:anim calcmode="lin" valueType="num">
                                      <p:cBhvr additive="base">
                                        <p:cTn id="2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4" grpId="2"/>
      <p:bldP spid="5" grpId="0"/>
      <p:bldP spid="5" grpId="1"/>
      <p:bldP spid="2" grpId="0"/>
      <p:bldP spid="2" grpId="1"/>
      <p:bldP spid="3" grpId="0"/>
      <p:bldP spid="3"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 name="文本框 29"/>
          <p:cNvSpPr txBox="1"/>
          <p:nvPr>
            <p:custDataLst>
              <p:tags r:id="rId1"/>
            </p:custDataLst>
          </p:nvPr>
        </p:nvSpPr>
        <p:spPr>
          <a:xfrm>
            <a:off x="260350" y="126365"/>
            <a:ext cx="2930525" cy="713105"/>
          </a:xfrm>
          <a:prstGeom prst="rect">
            <a:avLst/>
          </a:prstGeom>
          <a:noFill/>
        </p:spPr>
        <p:txBody>
          <a:bodyPr wrap="square" lIns="90000" tIns="46800" rIns="90000" bIns="46800" rtlCol="0" anchor="ctr" anchorCtr="0">
            <a:noAutofit/>
          </a:bodyPr>
          <a:p>
            <a:pPr algn="ctr">
              <a:lnSpc>
                <a:spcPct val="120000"/>
              </a:lnSpc>
            </a:pPr>
            <a:r>
              <a:rPr lang="zh-CN" altLang="en-US" sz="4800" spc="300">
                <a:solidFill>
                  <a:srgbClr val="7030A0"/>
                </a:solidFill>
                <a:latin typeface="Arial" panose="020B0604020202020204" pitchFamily="34" charset="0"/>
                <a:ea typeface="微软雅黑" panose="020B0503020204020204" charset="-122"/>
                <a:sym typeface="Arial" panose="020B0604020202020204" pitchFamily="34" charset="0"/>
              </a:rPr>
              <a:t>考点分析</a:t>
            </a:r>
            <a:endParaRPr lang="zh-CN" altLang="en-US" sz="4800" spc="300">
              <a:solidFill>
                <a:srgbClr val="7030A0"/>
              </a:solidFill>
              <a:latin typeface="Arial" panose="020B0604020202020204" pitchFamily="34" charset="0"/>
              <a:ea typeface="微软雅黑" panose="020B0503020204020204" charset="-122"/>
              <a:sym typeface="Arial" panose="020B0604020202020204" pitchFamily="34" charset="0"/>
            </a:endParaRPr>
          </a:p>
        </p:txBody>
      </p:sp>
      <p:sp>
        <p:nvSpPr>
          <p:cNvPr id="2" name="文本框 1"/>
          <p:cNvSpPr txBox="1"/>
          <p:nvPr/>
        </p:nvSpPr>
        <p:spPr>
          <a:xfrm>
            <a:off x="563245" y="1958340"/>
            <a:ext cx="11403330" cy="1568450"/>
          </a:xfrm>
          <a:prstGeom prst="rect">
            <a:avLst/>
          </a:prstGeom>
          <a:noFill/>
        </p:spPr>
        <p:txBody>
          <a:bodyPr wrap="square" rtlCol="0">
            <a:spAutoFit/>
          </a:bodyPr>
          <a:p>
            <a:r>
              <a:rPr lang="zh-CN" altLang="en-US" sz="3200" b="1" dirty="0">
                <a:solidFill>
                  <a:schemeClr val="bg2">
                    <a:lumMod val="10000"/>
                  </a:schemeClr>
                </a:solidFill>
                <a:latin typeface="楷体" panose="02010609060101010101" charset="-122"/>
                <a:ea typeface="楷体" panose="02010609060101010101" charset="-122"/>
                <a:cs typeface="华文中宋" panose="02010600040101010101" charset="-122"/>
                <a:sym typeface="+mn-ea"/>
              </a:rPr>
              <a:t>就是用似是而非的词语或句子来替代原有的内容，改变原有的意思。</a:t>
            </a:r>
            <a:endParaRPr lang="zh-CN" altLang="en-US" sz="3200" b="1" spc="150" dirty="0">
              <a:latin typeface="楷体" panose="02010609060101010101" charset="-122"/>
              <a:ea typeface="楷体" panose="02010609060101010101" charset="-122"/>
              <a:cs typeface="华文中宋" panose="02010600040101010101" charset="-122"/>
              <a:sym typeface="+mn-ea"/>
            </a:endParaRPr>
          </a:p>
          <a:p>
            <a:endParaRPr lang="zh-CN" altLang="en-US" sz="3200" b="1" dirty="0">
              <a:solidFill>
                <a:schemeClr val="bg2">
                  <a:lumMod val="10000"/>
                </a:schemeClr>
              </a:solidFill>
              <a:latin typeface="楷体" panose="02010609060101010101" charset="-122"/>
              <a:ea typeface="楷体" panose="02010609060101010101" charset="-122"/>
              <a:cs typeface="楷体" panose="02010609060101010101" charset="-122"/>
              <a:sym typeface="+mn-ea"/>
            </a:endParaRPr>
          </a:p>
        </p:txBody>
      </p:sp>
      <p:sp>
        <p:nvSpPr>
          <p:cNvPr id="3" name="文本框 2"/>
          <p:cNvSpPr txBox="1"/>
          <p:nvPr/>
        </p:nvSpPr>
        <p:spPr>
          <a:xfrm>
            <a:off x="467360" y="1251585"/>
            <a:ext cx="3092450" cy="706755"/>
          </a:xfrm>
          <a:prstGeom prst="rect">
            <a:avLst/>
          </a:prstGeom>
          <a:noFill/>
        </p:spPr>
        <p:txBody>
          <a:bodyPr wrap="square" rtlCol="0">
            <a:spAutoFit/>
          </a:bodyPr>
          <a:p>
            <a:r>
              <a:rPr lang="en-US" altLang="zh-CN" sz="4000" b="1">
                <a:solidFill>
                  <a:srgbClr val="FF0000"/>
                </a:solidFill>
                <a:latin typeface="楷体" panose="02010609060101010101" charset="-122"/>
                <a:ea typeface="楷体" panose="02010609060101010101" charset="-122"/>
                <a:cs typeface="楷体" panose="02010609060101010101" charset="-122"/>
              </a:rPr>
              <a:t>2.</a:t>
            </a:r>
            <a:r>
              <a:rPr lang="zh-CN" altLang="en-US" sz="4000" b="1">
                <a:solidFill>
                  <a:srgbClr val="FF0000"/>
                </a:solidFill>
                <a:latin typeface="楷体" panose="02010609060101010101" charset="-122"/>
                <a:ea typeface="楷体" panose="02010609060101010101" charset="-122"/>
                <a:cs typeface="楷体" panose="02010609060101010101" charset="-122"/>
              </a:rPr>
              <a:t>张冠李戴</a:t>
            </a:r>
            <a:endParaRPr lang="zh-CN" altLang="en-US" sz="4000" b="1">
              <a:solidFill>
                <a:srgbClr val="FF0000"/>
              </a:solidFill>
              <a:latin typeface="楷体" panose="02010609060101010101" charset="-122"/>
              <a:ea typeface="楷体" panose="02010609060101010101" charset="-122"/>
              <a:cs typeface="楷体" panose="02010609060101010101" charset="-122"/>
            </a:endParaRPr>
          </a:p>
        </p:txBody>
      </p:sp>
      <p:sp>
        <p:nvSpPr>
          <p:cNvPr id="4" name="文本框 3"/>
          <p:cNvSpPr txBox="1"/>
          <p:nvPr/>
        </p:nvSpPr>
        <p:spPr>
          <a:xfrm>
            <a:off x="604520" y="3189605"/>
            <a:ext cx="10983595" cy="1568450"/>
          </a:xfrm>
          <a:prstGeom prst="rect">
            <a:avLst/>
          </a:prstGeom>
          <a:noFill/>
        </p:spPr>
        <p:txBody>
          <a:bodyPr wrap="square" rtlCol="0">
            <a:spAutoFit/>
          </a:bodyPr>
          <a:p>
            <a:r>
              <a:rPr lang="zh-CN" altLang="en-US" sz="3200">
                <a:solidFill>
                  <a:schemeClr val="bg2">
                    <a:lumMod val="10000"/>
                  </a:schemeClr>
                </a:solidFill>
                <a:latin typeface="微软雅黑" panose="020B0503020204020204" charset="-122"/>
                <a:ea typeface="微软雅黑" panose="020B0503020204020204" charset="-122"/>
                <a:cs typeface="微软雅黑" panose="020B0503020204020204" charset="-122"/>
              </a:rPr>
              <a:t>例：（</a:t>
            </a:r>
            <a:r>
              <a:rPr lang="en-US" altLang="zh-CN" sz="3200">
                <a:solidFill>
                  <a:schemeClr val="bg2">
                    <a:lumMod val="10000"/>
                  </a:schemeClr>
                </a:solidFill>
                <a:latin typeface="微软雅黑" panose="020B0503020204020204" charset="-122"/>
                <a:ea typeface="微软雅黑" panose="020B0503020204020204" charset="-122"/>
                <a:cs typeface="微软雅黑" panose="020B0503020204020204" charset="-122"/>
              </a:rPr>
              <a:t>2019</a:t>
            </a:r>
            <a:r>
              <a:rPr lang="zh-CN" altLang="en-US" sz="3200">
                <a:solidFill>
                  <a:schemeClr val="bg2">
                    <a:lumMod val="10000"/>
                  </a:schemeClr>
                </a:solidFill>
                <a:latin typeface="微软雅黑" panose="020B0503020204020204" charset="-122"/>
                <a:ea typeface="微软雅黑" panose="020B0503020204020204" charset="-122"/>
                <a:cs typeface="微软雅黑" panose="020B0503020204020204" charset="-122"/>
              </a:rPr>
              <a:t>长沙模拟）</a:t>
            </a:r>
            <a:endParaRPr lang="zh-CN" altLang="en-US" sz="3200">
              <a:solidFill>
                <a:schemeClr val="bg2">
                  <a:lumMod val="10000"/>
                </a:schemeClr>
              </a:solidFill>
              <a:latin typeface="微软雅黑" panose="020B0503020204020204" charset="-122"/>
              <a:ea typeface="微软雅黑" panose="020B0503020204020204" charset="-122"/>
              <a:cs typeface="微软雅黑" panose="020B0503020204020204" charset="-122"/>
            </a:endParaRPr>
          </a:p>
          <a:p>
            <a:r>
              <a:rPr sz="320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rPr>
              <a:t>B.早在元代，已经成立了第一个“快递公司”“ 急递铺”，作业人员为“急脚递”，靠人为步递可日行四百里。</a:t>
            </a:r>
            <a:endParaRPr sz="320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endParaRPr>
          </a:p>
        </p:txBody>
      </p:sp>
      <p:sp>
        <p:nvSpPr>
          <p:cNvPr id="5" name="文本框 4"/>
          <p:cNvSpPr txBox="1"/>
          <p:nvPr/>
        </p:nvSpPr>
        <p:spPr>
          <a:xfrm>
            <a:off x="579755" y="4758055"/>
            <a:ext cx="11050905" cy="1568450"/>
          </a:xfrm>
          <a:prstGeom prst="rect">
            <a:avLst/>
          </a:prstGeom>
          <a:noFill/>
        </p:spPr>
        <p:txBody>
          <a:bodyPr wrap="square" rtlCol="0">
            <a:spAutoFit/>
          </a:bodyPr>
          <a:p>
            <a:r>
              <a:rPr lang="zh-CN" altLang="en-US" sz="3200">
                <a:solidFill>
                  <a:schemeClr val="bg2">
                    <a:lumMod val="10000"/>
                  </a:schemeClr>
                </a:solidFill>
                <a:latin typeface="微软雅黑" panose="020B0503020204020204" charset="-122"/>
                <a:ea typeface="微软雅黑" panose="020B0503020204020204" charset="-122"/>
                <a:cs typeface="微软雅黑" panose="020B0503020204020204" charset="-122"/>
              </a:rPr>
              <a:t>原文：</a:t>
            </a:r>
            <a:r>
              <a:rPr sz="3200">
                <a:solidFill>
                  <a:schemeClr val="bg2">
                    <a:lumMod val="10000"/>
                  </a:schemeClr>
                </a:solidFill>
                <a:latin typeface="微软雅黑" panose="020B0503020204020204" charset="-122"/>
                <a:ea typeface="微软雅黑" panose="020B0503020204020204" charset="-122"/>
                <a:cs typeface="微软雅黑" panose="020B0503020204020204" charset="-122"/>
              </a:rPr>
              <a:t>急脚递并非人力的步递，也是一种马递，要求日行四百里。元代的“急递铺”，更接近今天的快递公司，程限与宋代一样。</a:t>
            </a:r>
            <a:endParaRPr sz="3200">
              <a:solidFill>
                <a:schemeClr val="bg2">
                  <a:lumMod val="10000"/>
                </a:schemeClr>
              </a:solidFill>
              <a:latin typeface="微软雅黑" panose="020B0503020204020204" charset="-122"/>
              <a:ea typeface="微软雅黑" panose="020B0503020204020204" charset="-122"/>
              <a:cs typeface="微软雅黑" panose="020B0503020204020204" charset="-122"/>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blinds(horizontal)">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additive="base">
                                        <p:cTn id="22" dur="500" fill="hold"/>
                                        <p:tgtEl>
                                          <p:spTgt spid="3"/>
                                        </p:tgtEl>
                                        <p:attrNameLst>
                                          <p:attrName>ppt_x</p:attrName>
                                        </p:attrNameLst>
                                      </p:cBhvr>
                                      <p:tavLst>
                                        <p:tav tm="0">
                                          <p:val>
                                            <p:strVal val="#ppt_x"/>
                                          </p:val>
                                        </p:tav>
                                        <p:tav tm="100000">
                                          <p:val>
                                            <p:strVal val="#ppt_x"/>
                                          </p:val>
                                        </p:tav>
                                      </p:tavLst>
                                    </p:anim>
                                    <p:anim calcmode="lin" valueType="num">
                                      <p:cBhvr additive="base">
                                        <p:cTn id="2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2" grpId="0"/>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 name="文本框 29"/>
          <p:cNvSpPr txBox="1"/>
          <p:nvPr>
            <p:custDataLst>
              <p:tags r:id="rId1"/>
            </p:custDataLst>
          </p:nvPr>
        </p:nvSpPr>
        <p:spPr>
          <a:xfrm>
            <a:off x="260350" y="126365"/>
            <a:ext cx="2930525" cy="713105"/>
          </a:xfrm>
          <a:prstGeom prst="rect">
            <a:avLst/>
          </a:prstGeom>
          <a:noFill/>
        </p:spPr>
        <p:txBody>
          <a:bodyPr wrap="square" lIns="90000" tIns="46800" rIns="90000" bIns="46800" rtlCol="0" anchor="ctr" anchorCtr="0">
            <a:noAutofit/>
          </a:bodyPr>
          <a:p>
            <a:pPr algn="ctr">
              <a:lnSpc>
                <a:spcPct val="120000"/>
              </a:lnSpc>
            </a:pPr>
            <a:r>
              <a:rPr lang="zh-CN" altLang="en-US" sz="4800" spc="300">
                <a:solidFill>
                  <a:srgbClr val="7030A0"/>
                </a:solidFill>
                <a:latin typeface="Arial" panose="020B0604020202020204" pitchFamily="34" charset="0"/>
                <a:ea typeface="微软雅黑" panose="020B0503020204020204" charset="-122"/>
                <a:sym typeface="Arial" panose="020B0604020202020204" pitchFamily="34" charset="0"/>
              </a:rPr>
              <a:t>考点分析</a:t>
            </a:r>
            <a:endParaRPr lang="zh-CN" altLang="en-US" sz="4800" spc="300">
              <a:solidFill>
                <a:srgbClr val="7030A0"/>
              </a:solidFill>
              <a:latin typeface="Arial" panose="020B0604020202020204" pitchFamily="34" charset="0"/>
              <a:ea typeface="微软雅黑" panose="020B0503020204020204" charset="-122"/>
              <a:sym typeface="Arial" panose="020B0604020202020204" pitchFamily="34" charset="0"/>
            </a:endParaRPr>
          </a:p>
        </p:txBody>
      </p:sp>
      <p:sp>
        <p:nvSpPr>
          <p:cNvPr id="2" name="文本框 1"/>
          <p:cNvSpPr txBox="1"/>
          <p:nvPr/>
        </p:nvSpPr>
        <p:spPr>
          <a:xfrm>
            <a:off x="563245" y="1651000"/>
            <a:ext cx="11403330" cy="1568450"/>
          </a:xfrm>
          <a:prstGeom prst="rect">
            <a:avLst/>
          </a:prstGeom>
          <a:noFill/>
        </p:spPr>
        <p:txBody>
          <a:bodyPr wrap="square" rtlCol="0">
            <a:spAutoFit/>
          </a:bodyPr>
          <a:p>
            <a:r>
              <a:rPr lang="zh-CN" altLang="en-US" sz="3200" b="1" dirty="0">
                <a:solidFill>
                  <a:schemeClr val="bg2">
                    <a:lumMod val="10000"/>
                  </a:schemeClr>
                </a:solidFill>
                <a:latin typeface="楷体" panose="02010609060101010101" charset="-122"/>
                <a:ea typeface="楷体" panose="02010609060101010101" charset="-122"/>
                <a:cs typeface="华文中宋" panose="02010600040101010101" charset="-122"/>
                <a:sym typeface="+mn-ea"/>
              </a:rPr>
              <a:t>有意将原文的句子关系打乱，造成理解的难度，如</a:t>
            </a:r>
            <a:r>
              <a:rPr lang="zh-CN" altLang="en-US" sz="3200" b="1" u="sng" dirty="0">
                <a:solidFill>
                  <a:schemeClr val="bg2">
                    <a:lumMod val="10000"/>
                  </a:schemeClr>
                </a:solidFill>
                <a:latin typeface="楷体" panose="02010609060101010101" charset="-122"/>
                <a:ea typeface="楷体" panose="02010609060101010101" charset="-122"/>
                <a:cs typeface="华文中宋" panose="02010600040101010101" charset="-122"/>
                <a:sym typeface="+mn-ea"/>
              </a:rPr>
              <a:t>颠倒因果关系</a:t>
            </a:r>
            <a:r>
              <a:rPr lang="zh-CN" altLang="en-US" sz="3200" b="1" dirty="0">
                <a:solidFill>
                  <a:schemeClr val="bg2">
                    <a:lumMod val="10000"/>
                  </a:schemeClr>
                </a:solidFill>
                <a:latin typeface="楷体" panose="02010609060101010101" charset="-122"/>
                <a:ea typeface="楷体" panose="02010609060101010101" charset="-122"/>
                <a:cs typeface="华文中宋" panose="02010600040101010101" charset="-122"/>
                <a:sym typeface="+mn-ea"/>
              </a:rPr>
              <a:t>，</a:t>
            </a:r>
            <a:r>
              <a:rPr lang="zh-CN" altLang="en-US" sz="3200" b="1" u="sng" dirty="0">
                <a:solidFill>
                  <a:schemeClr val="bg2">
                    <a:lumMod val="10000"/>
                  </a:schemeClr>
                </a:solidFill>
                <a:latin typeface="楷体" panose="02010609060101010101" charset="-122"/>
                <a:ea typeface="楷体" panose="02010609060101010101" charset="-122"/>
                <a:cs typeface="华文中宋" panose="02010600040101010101" charset="-122"/>
                <a:sym typeface="+mn-ea"/>
              </a:rPr>
              <a:t>搅乱先后次序</a:t>
            </a:r>
            <a:r>
              <a:rPr lang="zh-CN" altLang="en-US" sz="3200" b="1" dirty="0">
                <a:solidFill>
                  <a:schemeClr val="bg2">
                    <a:lumMod val="10000"/>
                  </a:schemeClr>
                </a:solidFill>
                <a:latin typeface="楷体" panose="02010609060101010101" charset="-122"/>
                <a:ea typeface="楷体" panose="02010609060101010101" charset="-122"/>
                <a:cs typeface="华文中宋" panose="02010600040101010101" charset="-122"/>
                <a:sym typeface="+mn-ea"/>
              </a:rPr>
              <a:t>。</a:t>
            </a:r>
            <a:endParaRPr lang="zh-CN" altLang="en-US" sz="3200" b="1" spc="150" dirty="0">
              <a:solidFill>
                <a:schemeClr val="bg2">
                  <a:lumMod val="10000"/>
                </a:schemeClr>
              </a:solidFill>
              <a:latin typeface="楷体" panose="02010609060101010101" charset="-122"/>
              <a:ea typeface="楷体" panose="02010609060101010101" charset="-122"/>
              <a:cs typeface="华文中宋" panose="02010600040101010101" charset="-122"/>
              <a:sym typeface="+mn-ea"/>
            </a:endParaRPr>
          </a:p>
          <a:p>
            <a:endParaRPr lang="zh-CN" altLang="en-US" sz="3200" b="1" spc="150" dirty="0">
              <a:solidFill>
                <a:schemeClr val="bg2">
                  <a:lumMod val="10000"/>
                </a:schemeClr>
              </a:solidFill>
              <a:latin typeface="楷体" panose="02010609060101010101" charset="-122"/>
              <a:ea typeface="楷体" panose="02010609060101010101" charset="-122"/>
              <a:cs typeface="华文中宋" panose="02010600040101010101" charset="-122"/>
              <a:sym typeface="+mn-ea"/>
            </a:endParaRPr>
          </a:p>
        </p:txBody>
      </p:sp>
      <p:sp>
        <p:nvSpPr>
          <p:cNvPr id="3" name="文本框 2"/>
          <p:cNvSpPr txBox="1"/>
          <p:nvPr/>
        </p:nvSpPr>
        <p:spPr>
          <a:xfrm>
            <a:off x="563245" y="1045210"/>
            <a:ext cx="3092450" cy="706755"/>
          </a:xfrm>
          <a:prstGeom prst="rect">
            <a:avLst/>
          </a:prstGeom>
          <a:noFill/>
        </p:spPr>
        <p:txBody>
          <a:bodyPr wrap="square" rtlCol="0">
            <a:spAutoFit/>
          </a:bodyPr>
          <a:p>
            <a:r>
              <a:rPr lang="en-US" altLang="zh-CN" sz="4000" b="1">
                <a:solidFill>
                  <a:srgbClr val="FF0000"/>
                </a:solidFill>
                <a:latin typeface="楷体" panose="02010609060101010101" charset="-122"/>
                <a:ea typeface="楷体" panose="02010609060101010101" charset="-122"/>
                <a:cs typeface="楷体" panose="02010609060101010101" charset="-122"/>
              </a:rPr>
              <a:t>3.</a:t>
            </a:r>
            <a:r>
              <a:rPr lang="zh-CN" altLang="en-US" sz="4000" b="1">
                <a:solidFill>
                  <a:srgbClr val="FF0000"/>
                </a:solidFill>
                <a:latin typeface="楷体" panose="02010609060101010101" charset="-122"/>
                <a:ea typeface="楷体" panose="02010609060101010101" charset="-122"/>
                <a:cs typeface="楷体" panose="02010609060101010101" charset="-122"/>
              </a:rPr>
              <a:t>颠三倒四</a:t>
            </a:r>
            <a:endParaRPr lang="zh-CN" altLang="en-US" sz="4000" b="1">
              <a:solidFill>
                <a:srgbClr val="FF0000"/>
              </a:solidFill>
              <a:latin typeface="楷体" panose="02010609060101010101" charset="-122"/>
              <a:ea typeface="楷体" panose="02010609060101010101" charset="-122"/>
              <a:cs typeface="楷体" panose="02010609060101010101" charset="-122"/>
            </a:endParaRPr>
          </a:p>
        </p:txBody>
      </p:sp>
      <p:sp>
        <p:nvSpPr>
          <p:cNvPr id="4" name="文本框 3"/>
          <p:cNvSpPr txBox="1"/>
          <p:nvPr/>
        </p:nvSpPr>
        <p:spPr>
          <a:xfrm>
            <a:off x="260985" y="2618105"/>
            <a:ext cx="11468735" cy="2061210"/>
          </a:xfrm>
          <a:prstGeom prst="rect">
            <a:avLst/>
          </a:prstGeom>
          <a:noFill/>
        </p:spPr>
        <p:txBody>
          <a:bodyPr wrap="square" rtlCol="0">
            <a:spAutoFit/>
          </a:bodyPr>
          <a:p>
            <a:r>
              <a:rPr lang="zh-CN" altLang="en-US" sz="3200">
                <a:solidFill>
                  <a:schemeClr val="bg2">
                    <a:lumMod val="10000"/>
                  </a:schemeClr>
                </a:solidFill>
                <a:latin typeface="微软雅黑" panose="020B0503020204020204" charset="-122"/>
                <a:ea typeface="微软雅黑" panose="020B0503020204020204" charset="-122"/>
                <a:cs typeface="微软雅黑" panose="020B0503020204020204" charset="-122"/>
              </a:rPr>
              <a:t>例：（</a:t>
            </a:r>
            <a:r>
              <a:rPr lang="en-US" altLang="zh-CN" sz="3200">
                <a:solidFill>
                  <a:schemeClr val="bg2">
                    <a:lumMod val="10000"/>
                  </a:schemeClr>
                </a:solidFill>
                <a:latin typeface="微软雅黑" panose="020B0503020204020204" charset="-122"/>
                <a:ea typeface="微软雅黑" panose="020B0503020204020204" charset="-122"/>
                <a:cs typeface="微软雅黑" panose="020B0503020204020204" charset="-122"/>
              </a:rPr>
              <a:t>2017</a:t>
            </a:r>
            <a:r>
              <a:rPr lang="zh-CN" altLang="en-US" sz="3200">
                <a:solidFill>
                  <a:schemeClr val="bg2">
                    <a:lumMod val="10000"/>
                  </a:schemeClr>
                </a:solidFill>
                <a:latin typeface="微软雅黑" panose="020B0503020204020204" charset="-122"/>
                <a:ea typeface="微软雅黑" panose="020B0503020204020204" charset="-122"/>
                <a:cs typeface="微软雅黑" panose="020B0503020204020204" charset="-122"/>
              </a:rPr>
              <a:t>江苏镇江</a:t>
            </a:r>
            <a:r>
              <a:rPr lang="en-US" altLang="zh-CN" sz="320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rPr>
              <a:t>·22</a:t>
            </a:r>
            <a:r>
              <a:rPr lang="zh-CN" altLang="en-US" sz="320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rPr>
              <a:t>）</a:t>
            </a:r>
            <a:endParaRPr lang="zh-CN" altLang="en-US" sz="3200">
              <a:solidFill>
                <a:schemeClr val="bg2">
                  <a:lumMod val="10000"/>
                </a:schemeClr>
              </a:solidFill>
              <a:latin typeface="微软雅黑" panose="020B0503020204020204" charset="-122"/>
              <a:ea typeface="微软雅黑" panose="020B0503020204020204" charset="-122"/>
              <a:cs typeface="微软雅黑" panose="020B0503020204020204" charset="-122"/>
            </a:endParaRPr>
          </a:p>
          <a:p>
            <a:r>
              <a:rPr lang="en-US" sz="320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rPr>
              <a:t>C.</a:t>
            </a:r>
            <a:r>
              <a:rPr sz="320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rPr>
              <a:t>舱声录音器记录飞行速度、高度等数据，记录驾驶舱内的对话和其他各种声音，它能帮助人们对事故原因做出正确的分析。</a:t>
            </a:r>
            <a:endParaRPr sz="320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endParaRPr>
          </a:p>
          <a:p>
            <a:endParaRPr sz="320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endParaRPr>
          </a:p>
        </p:txBody>
      </p:sp>
      <p:sp>
        <p:nvSpPr>
          <p:cNvPr id="5" name="文本框 4"/>
          <p:cNvSpPr txBox="1"/>
          <p:nvPr/>
        </p:nvSpPr>
        <p:spPr>
          <a:xfrm>
            <a:off x="260350" y="4189730"/>
            <a:ext cx="11166475" cy="2061210"/>
          </a:xfrm>
          <a:prstGeom prst="rect">
            <a:avLst/>
          </a:prstGeom>
          <a:noFill/>
        </p:spPr>
        <p:txBody>
          <a:bodyPr wrap="square" rtlCol="0">
            <a:spAutoFit/>
          </a:bodyPr>
          <a:p>
            <a:r>
              <a:rPr lang="zh-CN" altLang="en-US" sz="3200">
                <a:solidFill>
                  <a:schemeClr val="bg2">
                    <a:lumMod val="10000"/>
                  </a:schemeClr>
                </a:solidFill>
                <a:latin typeface="微软雅黑" panose="020B0503020204020204" charset="-122"/>
                <a:ea typeface="微软雅黑" panose="020B0503020204020204" charset="-122"/>
                <a:cs typeface="微软雅黑" panose="020B0503020204020204" charset="-122"/>
              </a:rPr>
              <a:t>原文：</a:t>
            </a:r>
            <a:r>
              <a:rPr sz="3200">
                <a:solidFill>
                  <a:schemeClr val="bg2">
                    <a:lumMod val="10000"/>
                  </a:schemeClr>
                </a:solidFill>
                <a:latin typeface="微软雅黑" panose="020B0503020204020204" charset="-122"/>
                <a:ea typeface="微软雅黑" panose="020B0503020204020204" charset="-122"/>
                <a:cs typeface="微软雅黑" panose="020B0503020204020204" charset="-122"/>
              </a:rPr>
              <a:t>数据记录仪记录飞行速度、高度、垂直加速度和燃油流量等数据。舱声录音器记录驾驶舱内的各种声音，包括通话声、发动机声、爆炸声等。黑匣子记录的飞行数据、驾驶舱的各种声音能帮助人们分析事故原因。</a:t>
            </a:r>
            <a:endParaRPr sz="3200">
              <a:solidFill>
                <a:schemeClr val="bg2">
                  <a:lumMod val="10000"/>
                </a:schemeClr>
              </a:solidFill>
              <a:latin typeface="微软雅黑" panose="020B0503020204020204" charset="-122"/>
              <a:ea typeface="微软雅黑" panose="020B0503020204020204" charset="-122"/>
              <a:cs typeface="微软雅黑" panose="020B0503020204020204" charset="-122"/>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blinds(horizontal)">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additive="base">
                                        <p:cTn id="22" dur="500" fill="hold"/>
                                        <p:tgtEl>
                                          <p:spTgt spid="3"/>
                                        </p:tgtEl>
                                        <p:attrNameLst>
                                          <p:attrName>ppt_x</p:attrName>
                                        </p:attrNameLst>
                                      </p:cBhvr>
                                      <p:tavLst>
                                        <p:tav tm="0">
                                          <p:val>
                                            <p:strVal val="#ppt_x"/>
                                          </p:val>
                                        </p:tav>
                                        <p:tav tm="100000">
                                          <p:val>
                                            <p:strVal val="#ppt_x"/>
                                          </p:val>
                                        </p:tav>
                                      </p:tavLst>
                                    </p:anim>
                                    <p:anim calcmode="lin" valueType="num">
                                      <p:cBhvr additive="base">
                                        <p:cTn id="2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2" grpId="0"/>
      <p:bldP spid="3" grpId="0"/>
    </p:bldLst>
  </p:timing>
</p:sld>
</file>

<file path=ppt/tags/tag1.xml><?xml version="1.0" encoding="utf-8"?>
<p:tagLst xmlns:p="http://schemas.openxmlformats.org/presentationml/2006/main">
  <p:tag name="KSO_WM_BEAUTIFY_FLAG" val="#wm#"/>
  <p:tag name="KSO_WM_TEMPLATE_CATEGORY" val="custom"/>
  <p:tag name="KSO_WM_TEMPLATE_INDEX" val="652"/>
  <p:tag name="KSO_WM_SPECIAL_SOURCE" val="bdnull"/>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PLACING_PICTURE_MD4" val="0"/>
  <p:tag name="KSO_WM_DIAGRAM_GROUP_CODE" val="l1-1"/>
  <p:tag name="KSO_WM_UNIT_TYPE" val="i"/>
  <p:tag name="KSO_WM_UNIT_INDEX" val="3"/>
  <p:tag name="KSO_WM_UNIT_ID" val="diagram20198924_3*i*3"/>
  <p:tag name="KSO_WM_TEMPLATE_CATEGORY" val="diagram"/>
  <p:tag name="KSO_WM_TEMPLATE_INDEX" val="20198924"/>
  <p:tag name="KSO_WM_UNIT_LAYERLEVEL" val="1"/>
  <p:tag name="KSO_WM_TAG_VERSION" val="1.0"/>
  <p:tag name="KSO_WM_BEAUTIFY_FLAG" val="#wm#"/>
  <p:tag name="KSO_WM_UNIT_LINE_FORE_SCHEMECOLOR_INDEX" val="14"/>
  <p:tag name="KSO_WM_UNIT_LINE_FILL_TYPE" val="2"/>
  <p:tag name="KSO_WM_UNIT_USESOURCEFORMAT_APPLY" val="1"/>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PLACING_PICTURE_MD4" val="0"/>
  <p:tag name="KSO_WM_DIAGRAM_GROUP_CODE" val="l1-1"/>
  <p:tag name="KSO_WM_UNIT_TYPE" val="i"/>
  <p:tag name="KSO_WM_UNIT_INDEX" val="4"/>
  <p:tag name="KSO_WM_UNIT_ID" val="diagram20198924_3*i*4"/>
  <p:tag name="KSO_WM_TEMPLATE_CATEGORY" val="diagram"/>
  <p:tag name="KSO_WM_TEMPLATE_INDEX" val="20198924"/>
  <p:tag name="KSO_WM_UNIT_LAYERLEVEL" val="1"/>
  <p:tag name="KSO_WM_TAG_VERSION" val="1.0"/>
  <p:tag name="KSO_WM_BEAUTIFY_FLAG" val="#wm#"/>
  <p:tag name="KSO_WM_UNIT_LINE_FORE_SCHEMECOLOR_INDEX" val="14"/>
  <p:tag name="KSO_WM_UNIT_LINE_FILL_TYPE" val="2"/>
  <p:tag name="KSO_WM_UNIT_USESOURCEFORMAT_APPLY" val="1"/>
</p:tagLst>
</file>

<file path=ppt/tags/tag12.xml><?xml version="1.0" encoding="utf-8"?>
<p:tagLst xmlns:p="http://schemas.openxmlformats.org/presentationml/2006/main">
  <p:tag name="KSO_WM_UNIT_DIAGRAM_MODELTYPE" val="stripeEnum"/>
  <p:tag name="KSO_WM_UNIT_NOCLEAR" val="0"/>
  <p:tag name="KSO_WM_UNIT_HIGHLIGHT" val="0"/>
  <p:tag name="KSO_WM_UNIT_COMPATIBLE" val="0"/>
  <p:tag name="KSO_WM_UNIT_DIAGRAM_ISNUMVISUAL" val="0"/>
  <p:tag name="KSO_WM_UNIT_DIAGRAM_ISREFERUNIT" val="0"/>
  <p:tag name="KSO_WM_UNIT_PLACING_PICTURE_MD4" val="0"/>
  <p:tag name="KSO_WM_DIAGRAM_GROUP_CODE" val="l1-1"/>
  <p:tag name="KSO_WM_UNIT_TYPE" val="l_h_f"/>
  <p:tag name="KSO_WM_UNIT_INDEX" val="1_2_1"/>
  <p:tag name="KSO_WM_UNIT_ID" val="diagram20198924_3*l_h_f*1_2_1"/>
  <p:tag name="KSO_WM_TEMPLATE_CATEGORY" val="diagram"/>
  <p:tag name="KSO_WM_TEMPLATE_INDEX" val="20198924"/>
  <p:tag name="KSO_WM_UNIT_LAYERLEVEL" val="1_1_1"/>
  <p:tag name="KSO_WM_TAG_VERSION" val="1.0"/>
  <p:tag name="KSO_WM_BEAUTIFY_FLAG" val="#wm#"/>
  <p:tag name="KSO_WM_UNIT_PRESET_TEXT" val="单击此处添加文本具体内容，简明扼要的阐述您的观点。"/>
  <p:tag name="KSO_WM_UNIT_TEXT_FILL_FORE_SCHEMECOLOR_INDEX" val="14"/>
  <p:tag name="KSO_WM_UNIT_TEXT_FILL_TYPE" val="1"/>
  <p:tag name="KSO_WM_UNIT_USESOURCEFORMAT_APPLY" val="1"/>
</p:tagLst>
</file>

<file path=ppt/tags/tag13.xml><?xml version="1.0" encoding="utf-8"?>
<p:tagLst xmlns:p="http://schemas.openxmlformats.org/presentationml/2006/main">
  <p:tag name="KSO_WM_UNIT_DIAGRAM_MODELTYPE" val="stripeEnum"/>
  <p:tag name="KSO_WM_UNIT_NOCLEAR" val="0"/>
  <p:tag name="KSO_WM_UNIT_HIGHLIGHT" val="0"/>
  <p:tag name="KSO_WM_UNIT_COMPATIBLE" val="0"/>
  <p:tag name="KSO_WM_UNIT_DIAGRAM_ISNUMVISUAL" val="0"/>
  <p:tag name="KSO_WM_UNIT_DIAGRAM_ISREFERUNIT" val="0"/>
  <p:tag name="KSO_WM_UNIT_PLACING_PICTURE_MD4" val="0"/>
  <p:tag name="KSO_WM_DIAGRAM_GROUP_CODE" val="l1-1"/>
  <p:tag name="KSO_WM_UNIT_TYPE" val="l_h_f"/>
  <p:tag name="KSO_WM_UNIT_INDEX" val="1_3_1"/>
  <p:tag name="KSO_WM_UNIT_ID" val="diagram20198924_3*l_h_f*1_3_1"/>
  <p:tag name="KSO_WM_TEMPLATE_CATEGORY" val="diagram"/>
  <p:tag name="KSO_WM_TEMPLATE_INDEX" val="20198924"/>
  <p:tag name="KSO_WM_UNIT_LAYERLEVEL" val="1_1_1"/>
  <p:tag name="KSO_WM_TAG_VERSION" val="1.0"/>
  <p:tag name="KSO_WM_BEAUTIFY_FLAG" val="#wm#"/>
  <p:tag name="KSO_WM_UNIT_PRESET_TEXT" val="单击此处添加文本具体内容，简明扼要的阐述您的观点。"/>
  <p:tag name="KSO_WM_UNIT_TEXT_FILL_FORE_SCHEMECOLOR_INDEX" val="14"/>
  <p:tag name="KSO_WM_UNIT_TEXT_FILL_TYPE" val="1"/>
  <p:tag name="KSO_WM_UNIT_USESOURCEFORMAT_APPLY" val="1"/>
</p:tagLst>
</file>

<file path=ppt/tags/tag14.xml><?xml version="1.0" encoding="utf-8"?>
<p:tagLst xmlns:p="http://schemas.openxmlformats.org/presentationml/2006/main">
  <p:tag name="KSO_WM_UNIT_DIAGRAM_MODELTYPE" val="stripeEnum"/>
  <p:tag name="KSO_WM_UNIT_NOCLEAR" val="0"/>
  <p:tag name="KSO_WM_UNIT_HIGHLIGHT" val="0"/>
  <p:tag name="KSO_WM_UNIT_COMPATIBLE" val="0"/>
  <p:tag name="KSO_WM_UNIT_DIAGRAM_ISNUMVISUAL" val="0"/>
  <p:tag name="KSO_WM_UNIT_DIAGRAM_ISREFERUNIT" val="0"/>
  <p:tag name="KSO_WM_UNIT_PLACING_PICTURE_MD4" val="0"/>
  <p:tag name="KSO_WM_DIAGRAM_GROUP_CODE" val="l1-1"/>
  <p:tag name="KSO_WM_UNIT_TYPE" val="l_h_f"/>
  <p:tag name="KSO_WM_UNIT_INDEX" val="1_4_1"/>
  <p:tag name="KSO_WM_UNIT_ID" val="diagram20198924_3*l_h_f*1_4_1"/>
  <p:tag name="KSO_WM_TEMPLATE_CATEGORY" val="diagram"/>
  <p:tag name="KSO_WM_TEMPLATE_INDEX" val="20198924"/>
  <p:tag name="KSO_WM_UNIT_LAYERLEVEL" val="1_1_1"/>
  <p:tag name="KSO_WM_TAG_VERSION" val="1.0"/>
  <p:tag name="KSO_WM_BEAUTIFY_FLAG" val="#wm#"/>
  <p:tag name="KSO_WM_UNIT_PRESET_TEXT" val="单击此处添加文本具体内容，简明扼要的阐述您的观点。"/>
  <p:tag name="KSO_WM_UNIT_TEXT_FILL_FORE_SCHEMECOLOR_INDEX" val="14"/>
  <p:tag name="KSO_WM_UNIT_TEXT_FILL_TYPE" val="1"/>
  <p:tag name="KSO_WM_UNIT_USESOURCEFORMAT_APPLY" val="1"/>
</p:tagLst>
</file>

<file path=ppt/tags/tag15.xml><?xml version="1.0" encoding="utf-8"?>
<p:tagLst xmlns:p="http://schemas.openxmlformats.org/presentationml/2006/main">
  <p:tag name="KSO_WM_BEAUTIFY_FLAG" val="#wm#"/>
  <p:tag name="KSO_WM_TEMPLATE_CATEGORY" val="diagram"/>
  <p:tag name="KSO_WM_TEMPLATE_INDEX" val="20198924"/>
  <p:tag name="KSO_WM_SLIDE_ID" val="diagram20198924_3"/>
  <p:tag name="KSO_WM_TEMPLATE_SUBCATEGORY" val="0"/>
  <p:tag name="KSO_WM_TEMPLATE_MASTER_TYPE" val="0"/>
  <p:tag name="KSO_WM_TEMPLATE_COLOR_TYPE" val="1"/>
  <p:tag name="KSO_WM_SLIDE_TYPE" val="text"/>
  <p:tag name="KSO_WM_SLIDE_SUBTYPE" val="diag"/>
  <p:tag name="KSO_WM_SLIDE_ITEM_CNT" val="4"/>
  <p:tag name="KSO_WM_SLIDE_INDEX" val="3"/>
  <p:tag name="KSO_WM_SLIDE_SIZE" val="900.387*205.958"/>
  <p:tag name="KSO_WM_SLIDE_POSITION" val="27.1181*213.266"/>
  <p:tag name="KSO_WM_DIAGRAM_GROUP_CODE" val="l1-1"/>
  <p:tag name="KSO_WM_SLIDE_DIAGTYPE" val="l"/>
  <p:tag name="KSO_WM_TAG_VERSION" val="1.0"/>
  <p:tag name="KSO_WM_SLIDE_LAYOUT" val="a_l"/>
  <p:tag name="KSO_WM_SLIDE_LAYOUT_CNT" val="1_1"/>
  <p:tag name="KSO_WM_SPECIAL_SOURCE" val="bdnull"/>
</p:tagLst>
</file>

<file path=ppt/tags/tag16.xml><?xml version="1.0" encoding="utf-8"?>
<p:tagLst xmlns:p="http://schemas.openxmlformats.org/presentationml/2006/main">
  <p:tag name="KSO_WM_SPECIAL_SOURCE" val="bdnull"/>
</p:tagLst>
</file>

<file path=ppt/tags/tag17.xml><?xml version="1.0" encoding="utf-8"?>
<p:tagLst xmlns:p="http://schemas.openxmlformats.org/presentationml/2006/main">
  <p:tag name="KSO_WM_UNIT_ISCONTENTSTITLE" val="0"/>
  <p:tag name="KSO_WM_UNIT_NOCLEAR" val="0"/>
  <p:tag name="KSO_WM_UNIT_VALUE" val="31"/>
  <p:tag name="KSO_WM_UNIT_HIGHLIGHT" val="0"/>
  <p:tag name="KSO_WM_UNIT_COMPATIBLE" val="0"/>
  <p:tag name="KSO_WM_UNIT_DIAGRAM_ISNUMVISUAL" val="0"/>
  <p:tag name="KSO_WM_UNIT_DIAGRAM_ISREFERUNIT" val="0"/>
  <p:tag name="KSO_WM_DIAGRAM_GROUP_CODE" val="m1-1"/>
  <p:tag name="KSO_WM_UNIT_TYPE" val="a"/>
  <p:tag name="KSO_WM_UNIT_INDEX" val="1"/>
  <p:tag name="KSO_WM_UNIT_ID" val="diagram160066_3*a*1"/>
  <p:tag name="KSO_WM_TEMPLATE_CATEGORY" val="diagram"/>
  <p:tag name="KSO_WM_TEMPLATE_INDEX" val="160066"/>
  <p:tag name="KSO_WM_UNIT_LAYERLEVEL" val="1"/>
  <p:tag name="KSO_WM_TAG_VERSION" val="1.0"/>
  <p:tag name="KSO_WM_BEAUTIFY_FLAG" val="#wm#"/>
  <p:tag name="KSO_WM_UNIT_PRESET_TEXT" val="单击此处添加标题"/>
  <p:tag name="KSO_WM_UNIT_TEXT_FILL_FORE_SCHEMECOLOR_INDEX" val="5"/>
  <p:tag name="KSO_WM_UNIT_TEXT_FILL_TYPE" val="1"/>
  <p:tag name="KSO_WM_UNIT_USESOURCEFORMAT_APPLY" val="1"/>
</p:tagLst>
</file>

<file path=ppt/tags/tag18.xml><?xml version="1.0" encoding="utf-8"?>
<p:tagLst xmlns:p="http://schemas.openxmlformats.org/presentationml/2006/main">
  <p:tag name="KSO_WM_SPECIAL_SOURCE" val="bdnull"/>
</p:tagLst>
</file>

<file path=ppt/tags/tag19.xml><?xml version="1.0" encoding="utf-8"?>
<p:tagLst xmlns:p="http://schemas.openxmlformats.org/presentationml/2006/main">
  <p:tag name="KSO_WM_UNIT_ISCONTENTSTITLE" val="0"/>
  <p:tag name="KSO_WM_UNIT_NOCLEAR" val="0"/>
  <p:tag name="KSO_WM_UNIT_VALUE" val="31"/>
  <p:tag name="KSO_WM_UNIT_HIGHLIGHT" val="0"/>
  <p:tag name="KSO_WM_UNIT_COMPATIBLE" val="0"/>
  <p:tag name="KSO_WM_UNIT_DIAGRAM_ISNUMVISUAL" val="0"/>
  <p:tag name="KSO_WM_UNIT_DIAGRAM_ISREFERUNIT" val="0"/>
  <p:tag name="KSO_WM_DIAGRAM_GROUP_CODE" val="m1-1"/>
  <p:tag name="KSO_WM_UNIT_TYPE" val="a"/>
  <p:tag name="KSO_WM_UNIT_INDEX" val="1"/>
  <p:tag name="KSO_WM_UNIT_ID" val="diagram160066_3*a*1"/>
  <p:tag name="KSO_WM_TEMPLATE_CATEGORY" val="diagram"/>
  <p:tag name="KSO_WM_TEMPLATE_INDEX" val="160066"/>
  <p:tag name="KSO_WM_UNIT_LAYERLEVEL" val="1"/>
  <p:tag name="KSO_WM_TAG_VERSION" val="1.0"/>
  <p:tag name="KSO_WM_BEAUTIFY_FLAG" val="#wm#"/>
  <p:tag name="KSO_WM_UNIT_PRESET_TEXT" val="单击此处添加标题"/>
  <p:tag name="KSO_WM_UNIT_TEXT_FILL_FORE_SCHEMECOLOR_INDEX" val="5"/>
  <p:tag name="KSO_WM_UNIT_TEXT_FILL_TYPE" val="1"/>
  <p:tag name="KSO_WM_UNIT_USESOURCEFORMAT_APPLY" val="1"/>
</p:tagLst>
</file>

<file path=ppt/tags/tag2.xml><?xml version="1.0" encoding="utf-8"?>
<p:tagLst xmlns:p="http://schemas.openxmlformats.org/presentationml/2006/main">
  <p:tag name="KSO_WM_BEAUTIFY_FLAG" val="#wm#"/>
  <p:tag name="KSO_WM_TEMPLATE_CATEGORY" val="custom"/>
  <p:tag name="KSO_WM_TEMPLATE_INDEX" val="652"/>
  <p:tag name="KSO_WM_SPECIAL_SOURCE" val="bdnull"/>
</p:tagLst>
</file>

<file path=ppt/tags/tag20.xml><?xml version="1.0" encoding="utf-8"?>
<p:tagLst xmlns:p="http://schemas.openxmlformats.org/presentationml/2006/main">
  <p:tag name="KSO_WM_SPECIAL_SOURCE" val="bdnull"/>
</p:tagLst>
</file>

<file path=ppt/tags/tag21.xml><?xml version="1.0" encoding="utf-8"?>
<p:tagLst xmlns:p="http://schemas.openxmlformats.org/presentationml/2006/main">
  <p:tag name="KSO_WM_UNIT_ISCONTENTSTITLE" val="0"/>
  <p:tag name="KSO_WM_UNIT_NOCLEAR" val="0"/>
  <p:tag name="KSO_WM_UNIT_VALUE" val="31"/>
  <p:tag name="KSO_WM_UNIT_HIGHLIGHT" val="0"/>
  <p:tag name="KSO_WM_UNIT_COMPATIBLE" val="0"/>
  <p:tag name="KSO_WM_UNIT_DIAGRAM_ISNUMVISUAL" val="0"/>
  <p:tag name="KSO_WM_UNIT_DIAGRAM_ISREFERUNIT" val="0"/>
  <p:tag name="KSO_WM_DIAGRAM_GROUP_CODE" val="m1-1"/>
  <p:tag name="KSO_WM_UNIT_TYPE" val="a"/>
  <p:tag name="KSO_WM_UNIT_INDEX" val="1"/>
  <p:tag name="KSO_WM_UNIT_ID" val="diagram160066_3*a*1"/>
  <p:tag name="KSO_WM_TEMPLATE_CATEGORY" val="diagram"/>
  <p:tag name="KSO_WM_TEMPLATE_INDEX" val="160066"/>
  <p:tag name="KSO_WM_UNIT_LAYERLEVEL" val="1"/>
  <p:tag name="KSO_WM_TAG_VERSION" val="1.0"/>
  <p:tag name="KSO_WM_BEAUTIFY_FLAG" val="#wm#"/>
  <p:tag name="KSO_WM_UNIT_PRESET_TEXT" val="单击此处添加标题"/>
  <p:tag name="KSO_WM_UNIT_TEXT_FILL_FORE_SCHEMECOLOR_INDEX" val="5"/>
  <p:tag name="KSO_WM_UNIT_TEXT_FILL_TYPE" val="1"/>
  <p:tag name="KSO_WM_UNIT_USESOURCEFORMAT_APPLY" val="1"/>
</p:tagLst>
</file>

<file path=ppt/tags/tag22.xml><?xml version="1.0" encoding="utf-8"?>
<p:tagLst xmlns:p="http://schemas.openxmlformats.org/presentationml/2006/main">
  <p:tag name="KSO_WM_SPECIAL_SOURCE" val="bdnull"/>
</p:tagLst>
</file>

<file path=ppt/tags/tag23.xml><?xml version="1.0" encoding="utf-8"?>
<p:tagLst xmlns:p="http://schemas.openxmlformats.org/presentationml/2006/main">
  <p:tag name="KSO_WM_UNIT_ISCONTENTSTITLE" val="0"/>
  <p:tag name="KSO_WM_UNIT_NOCLEAR" val="0"/>
  <p:tag name="KSO_WM_UNIT_VALUE" val="31"/>
  <p:tag name="KSO_WM_UNIT_HIGHLIGHT" val="0"/>
  <p:tag name="KSO_WM_UNIT_COMPATIBLE" val="0"/>
  <p:tag name="KSO_WM_UNIT_DIAGRAM_ISNUMVISUAL" val="0"/>
  <p:tag name="KSO_WM_UNIT_DIAGRAM_ISREFERUNIT" val="0"/>
  <p:tag name="KSO_WM_DIAGRAM_GROUP_CODE" val="m1-1"/>
  <p:tag name="KSO_WM_UNIT_TYPE" val="a"/>
  <p:tag name="KSO_WM_UNIT_INDEX" val="1"/>
  <p:tag name="KSO_WM_UNIT_ID" val="diagram160066_3*a*1"/>
  <p:tag name="KSO_WM_TEMPLATE_CATEGORY" val="diagram"/>
  <p:tag name="KSO_WM_TEMPLATE_INDEX" val="160066"/>
  <p:tag name="KSO_WM_UNIT_LAYERLEVEL" val="1"/>
  <p:tag name="KSO_WM_TAG_VERSION" val="1.0"/>
  <p:tag name="KSO_WM_BEAUTIFY_FLAG" val="#wm#"/>
  <p:tag name="KSO_WM_UNIT_PRESET_TEXT" val="单击此处添加标题"/>
  <p:tag name="KSO_WM_UNIT_TEXT_FILL_FORE_SCHEMECOLOR_INDEX" val="5"/>
  <p:tag name="KSO_WM_UNIT_TEXT_FILL_TYPE" val="1"/>
  <p:tag name="KSO_WM_UNIT_USESOURCEFORMAT_APPLY" val="1"/>
</p:tagLst>
</file>

<file path=ppt/tags/tag24.xml><?xml version="1.0" encoding="utf-8"?>
<p:tagLst xmlns:p="http://schemas.openxmlformats.org/presentationml/2006/main">
  <p:tag name="KSO_WM_SPECIAL_SOURCE" val="bdnull"/>
</p:tagLst>
</file>

<file path=ppt/tags/tag25.xml><?xml version="1.0" encoding="utf-8"?>
<p:tagLst xmlns:p="http://schemas.openxmlformats.org/presentationml/2006/main">
  <p:tag name="KSO_WM_BEAUTIFY_FLAG" val="#wm#"/>
  <p:tag name="KSO_WM_TEMPLATE_CATEGORY" val="diagram"/>
  <p:tag name="KSO_WM_TEMPLATE_INDEX" val="160066"/>
  <p:tag name="KSO_WM_SPECIAL_SOURCE" val="bdnull"/>
</p:tagLst>
</file>

<file path=ppt/tags/tag26.xml><?xml version="1.0" encoding="utf-8"?>
<p:tagLst xmlns:p="http://schemas.openxmlformats.org/presentationml/2006/main">
  <p:tag name="KSO_WM_UNIT_ISCONTENTSTITLE" val="0"/>
  <p:tag name="KSO_WM_UNIT_NOCLEAR" val="0"/>
  <p:tag name="KSO_WM_UNIT_VALUE" val="23"/>
  <p:tag name="KSO_WM_UNIT_HIGHLIGHT" val="0"/>
  <p:tag name="KSO_WM_UNIT_COMPATIBLE" val="0"/>
  <p:tag name="KSO_WM_UNIT_DIAGRAM_ISNUMVISUAL" val="0"/>
  <p:tag name="KSO_WM_UNIT_DIAGRAM_ISREFERUNIT" val="0"/>
  <p:tag name="KSO_WM_DIAGRAM_GROUP_CODE" val="m1-1"/>
  <p:tag name="KSO_WM_UNIT_TYPE" val="a"/>
  <p:tag name="KSO_WM_UNIT_INDEX" val="1"/>
  <p:tag name="KSO_WM_UNIT_ID" val="diagram20199371_1*a*1"/>
  <p:tag name="KSO_WM_TEMPLATE_CATEGORY" val="diagram"/>
  <p:tag name="KSO_WM_TEMPLATE_INDEX" val="20199371"/>
  <p:tag name="KSO_WM_UNIT_LAYERLEVEL" val="1"/>
  <p:tag name="KSO_WM_TAG_VERSION" val="1.0"/>
  <p:tag name="KSO_WM_BEAUTIFY_FLAG" val="#wm#"/>
  <p:tag name="KSO_WM_UNIT_PRESET_TEXT" val="流程规划"/>
  <p:tag name="KSO_WM_UNIT_TEXT_FILL_FORE_SCHEMECOLOR_INDEX" val="13"/>
  <p:tag name="KSO_WM_UNIT_TEXT_FILL_TYPE" val="1"/>
  <p:tag name="KSO_WM_UNIT_USESOURCEFORMAT_APPLY" val="1"/>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i"/>
  <p:tag name="KSO_WM_UNIT_INDEX" val="1"/>
  <p:tag name="KSO_WM_UNIT_ID" val="diagram20199371_1*i*1"/>
  <p:tag name="KSO_WM_TEMPLATE_CATEGORY" val="diagram"/>
  <p:tag name="KSO_WM_TEMPLATE_INDEX" val="20199371"/>
  <p:tag name="KSO_WM_UNIT_LAYERLEVEL" val="1"/>
  <p:tag name="KSO_WM_TAG_VERSION" val="1.0"/>
  <p:tag name="KSO_WM_BEAUTIFY_FLAG" val="#wm#"/>
  <p:tag name="KSO_WM_UNIT_FILL_FORE_SCHEMECOLOR_INDEX" val="13"/>
  <p:tag name="KSO_WM_UNIT_FILL_TYPE" val="1"/>
  <p:tag name="KSO_WM_UNIT_TEXT_FILL_FORE_SCHEMECOLOR_INDEX" val="2"/>
  <p:tag name="KSO_WM_UNIT_TEXT_FILL_TYPE" val="1"/>
  <p:tag name="KSO_WM_UNIT_USESOURCEFORMAT_APPLY" val="1"/>
</p:tagLst>
</file>

<file path=ppt/tags/tag28.xml><?xml version="1.0" encoding="utf-8"?>
<p:tagLst xmlns:p="http://schemas.openxmlformats.org/presentationml/2006/main">
  <p:tag name="KSO_WM_UNIT_DIAGRAM_MODELTYPE" val="numdgm"/>
  <p:tag name="KSO_WM_UNIT_HIGHLIGHT" val="0"/>
  <p:tag name="KSO_WM_UNIT_COMPATIBLE" val="0"/>
  <p:tag name="KSO_WM_UNIT_DIAGRAM_ISNUMVISUAL" val="0"/>
  <p:tag name="KSO_WM_UNIT_DIAGRAM_ISREFERUNIT" val="0"/>
  <p:tag name="KSO_WM_DIAGRAM_GROUP_CODE" val="m1-1"/>
  <p:tag name="KSO_WM_UNIT_TYPE" val="m_h_i"/>
  <p:tag name="KSO_WM_UNIT_INDEX" val="1_1_1"/>
  <p:tag name="KSO_WM_UNIT_ID" val="diagram20199371_1*m_h_i*1_1_1"/>
  <p:tag name="KSO_WM_TEMPLATE_CATEGORY" val="diagram"/>
  <p:tag name="KSO_WM_TEMPLATE_INDEX" val="20199371"/>
  <p:tag name="KSO_WM_UNIT_LAYERLEVEL" val="1_1_1"/>
  <p:tag name="KSO_WM_TAG_VERSION" val="1.0"/>
  <p:tag name="KSO_WM_BEAUTIFY_FLAG" val="#wm#"/>
  <p:tag name="KSO_WM_UNIT_FILL_FORE_SCHEMECOLOR_INDEX" val="6"/>
  <p:tag name="KSO_WM_UNIT_FILL_TYPE" val="1"/>
  <p:tag name="KSO_WM_UNIT_TEXT_FILL_FORE_SCHEMECOLOR_INDEX" val="2"/>
  <p:tag name="KSO_WM_UNIT_TEXT_FILL_TYPE" val="1"/>
  <p:tag name="KSO_WM_UNIT_USESOURCEFORMAT_APPLY" val="1"/>
</p:tagLst>
</file>

<file path=ppt/tags/tag29.xml><?xml version="1.0" encoding="utf-8"?>
<p:tagLst xmlns:p="http://schemas.openxmlformats.org/presentationml/2006/main">
  <p:tag name="KSO_WM_UNIT_DIAGRAM_MODELTYPE" val="numdgm"/>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1_1"/>
  <p:tag name="KSO_WM_UNIT_ID" val="diagram20199371_1*m_h_a*1_1_1"/>
  <p:tag name="KSO_WM_TEMPLATE_CATEGORY" val="diagram"/>
  <p:tag name="KSO_WM_TEMPLATE_INDEX" val="20199371"/>
  <p:tag name="KSO_WM_UNIT_LAYERLEVEL" val="1_1_1"/>
  <p:tag name="KSO_WM_TAG_VERSION" val="1.0"/>
  <p:tag name="KSO_WM_BEAUTIFY_FLAG" val="#wm#"/>
  <p:tag name="KSO_WM_UNIT_PRESET_TEXT" val="签到"/>
  <p:tag name="KSO_WM_UNIT_VALUE" val="5"/>
  <p:tag name="KSO_WM_UNIT_TEXT_FILL_FORE_SCHEMECOLOR_INDEX" val="14"/>
  <p:tag name="KSO_WM_UNIT_TEXT_FILL_TYPE" val="1"/>
  <p:tag name="KSO_WM_UNIT_USESOURCEFORMAT_APPLY" val="1"/>
</p:tagLst>
</file>

<file path=ppt/tags/tag3.xml><?xml version="1.0" encoding="utf-8"?>
<p:tagLst xmlns:p="http://schemas.openxmlformats.org/presentationml/2006/main">
  <p:tag name="KSO_WM_UNIT_ISCONTENTSTITLE" val="0"/>
  <p:tag name="KSO_WM_UNIT_PRESET_TEXT" val="单击此处&#13;添加大标题内容"/>
  <p:tag name="KSO_WM_UNIT_NOCLEAR" val="0"/>
  <p:tag name="KSO_WM_UNIT_VALUE" val="18"/>
  <p:tag name="KSO_WM_UNIT_HIGHLIGHT" val="0"/>
  <p:tag name="KSO_WM_UNIT_COMPATIBLE" val="0"/>
  <p:tag name="KSO_WM_UNIT_DIAGRAM_ISNUMVISUAL" val="0"/>
  <p:tag name="KSO_WM_UNIT_DIAGRAM_ISREFERUNIT" val="0"/>
  <p:tag name="KSO_WM_DIAGRAM_GROUP_CODE" val="ζ1-1"/>
  <p:tag name="KSO_WM_UNIT_TYPE" val="a"/>
  <p:tag name="KSO_WM_UNIT_INDEX" val="1"/>
  <p:tag name="KSO_WM_UNIT_ID" val="diagram20200573_1*a*1"/>
  <p:tag name="KSO_WM_TEMPLATE_CATEGORY" val="diagram"/>
  <p:tag name="KSO_WM_TEMPLATE_INDEX" val="20200573"/>
  <p:tag name="KSO_WM_UNIT_LAYERLEVEL" val="1"/>
  <p:tag name="KSO_WM_TAG_VERSION" val="1.0"/>
  <p:tag name="KSO_WM_BEAUTIFY_FLAG" val="#wm#"/>
  <p:tag name="KSO_WM_UNIT_TEXT_FILL_FORE_SCHEMECOLOR_INDEX" val="13"/>
  <p:tag name="KSO_WM_UNIT_TEXT_FILL_TYPE" val="1"/>
  <p:tag name="KSO_WM_UNIT_USESOURCEFORMAT_APPLY" val="1"/>
</p:tagLst>
</file>

<file path=ppt/tags/tag30.xml><?xml version="1.0" encoding="utf-8"?>
<p:tagLst xmlns:p="http://schemas.openxmlformats.org/presentationml/2006/main">
  <p:tag name="KSO_WM_UNIT_DIAGRAM_MODELTYPE" val="numdgm"/>
  <p:tag name="KSO_WM_UNIT_NOCLEAR" val="0"/>
  <p:tag name="KSO_WM_UNIT_HIGHLIGHT" val="0"/>
  <p:tag name="KSO_WM_UNIT_COMPATIBLE" val="0"/>
  <p:tag name="KSO_WM_UNIT_DIAGRAM_ISNUMVISUAL" val="0"/>
  <p:tag name="KSO_WM_UNIT_DIAGRAM_ISREFERUNIT" val="0"/>
  <p:tag name="KSO_WM_DIAGRAM_GROUP_CODE" val="m1-1"/>
  <p:tag name="KSO_WM_UNIT_TYPE" val="m_h_h_f"/>
  <p:tag name="KSO_WM_UNIT_INDEX" val="1_1_1_1"/>
  <p:tag name="KSO_WM_UNIT_ID" val="diagram20199371_1*m_h_h_f*1_1_1_1"/>
  <p:tag name="KSO_WM_TEMPLATE_CATEGORY" val="diagram"/>
  <p:tag name="KSO_WM_TEMPLATE_INDEX" val="20199371"/>
  <p:tag name="KSO_WM_UNIT_LAYERLEVEL" val="1_1_1_1"/>
  <p:tag name="KSO_WM_TAG_VERSION" val="1.0"/>
  <p:tag name="KSO_WM_BEAUTIFY_FLAG" val="#wm#"/>
  <p:tag name="KSO_WM_UNIT_PRESET_TEXT" val="来宾签到&#13;填写许愿卡&#13;获得拍卖代币&#13;获得派别logo"/>
  <p:tag name="KSO_WM_UNIT_VALUE" val="40"/>
  <p:tag name="KSO_WM_UNIT_TEXT_FILL_FORE_SCHEMECOLOR_INDEX" val="13"/>
  <p:tag name="KSO_WM_UNIT_TEXT_FILL_TYPE" val="1"/>
  <p:tag name="KSO_WM_UNIT_USESOURCEFORMAT_APPLY" val="1"/>
</p:tagLst>
</file>

<file path=ppt/tags/tag31.xml><?xml version="1.0" encoding="utf-8"?>
<p:tagLst xmlns:p="http://schemas.openxmlformats.org/presentationml/2006/main">
  <p:tag name="KSO_WM_UNIT_DIAGRAM_MODELTYPE" val="numdgm"/>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199371_1*m_h_i*1_2_1"/>
  <p:tag name="KSO_WM_TEMPLATE_CATEGORY" val="diagram"/>
  <p:tag name="KSO_WM_TEMPLATE_INDEX" val="20199371"/>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32.xml><?xml version="1.0" encoding="utf-8"?>
<p:tagLst xmlns:p="http://schemas.openxmlformats.org/presentationml/2006/main">
  <p:tag name="KSO_WM_UNIT_DIAGRAM_MODELTYPE" val="numdgm"/>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2_1"/>
  <p:tag name="KSO_WM_UNIT_ID" val="diagram20199371_1*m_h_a*1_2_1"/>
  <p:tag name="KSO_WM_TEMPLATE_CATEGORY" val="diagram"/>
  <p:tag name="KSO_WM_TEMPLATE_INDEX" val="20199371"/>
  <p:tag name="KSO_WM_UNIT_LAYERLEVEL" val="1_1_1"/>
  <p:tag name="KSO_WM_TAG_VERSION" val="1.0"/>
  <p:tag name="KSO_WM_BEAUTIFY_FLAG" val="#wm#"/>
  <p:tag name="KSO_WM_UNIT_PRESET_TEXT" val="表演"/>
  <p:tag name="KSO_WM_UNIT_VALUE" val="5"/>
  <p:tag name="KSO_WM_UNIT_TEXT_FILL_FORE_SCHEMECOLOR_INDEX" val="14"/>
  <p:tag name="KSO_WM_UNIT_TEXT_FILL_TYPE" val="1"/>
  <p:tag name="KSO_WM_UNIT_USESOURCEFORMAT_APPLY" val="1"/>
</p:tagLst>
</file>

<file path=ppt/tags/tag33.xml><?xml version="1.0" encoding="utf-8"?>
<p:tagLst xmlns:p="http://schemas.openxmlformats.org/presentationml/2006/main">
  <p:tag name="KSO_WM_UNIT_DIAGRAM_MODELTYPE" val="numdgm"/>
  <p:tag name="KSO_WM_UNIT_NOCLEAR" val="0"/>
  <p:tag name="KSO_WM_UNIT_HIGHLIGHT" val="0"/>
  <p:tag name="KSO_WM_UNIT_COMPATIBLE" val="0"/>
  <p:tag name="KSO_WM_UNIT_DIAGRAM_ISNUMVISUAL" val="0"/>
  <p:tag name="KSO_WM_UNIT_DIAGRAM_ISREFERUNIT" val="0"/>
  <p:tag name="KSO_WM_DIAGRAM_GROUP_CODE" val="m1-1"/>
  <p:tag name="KSO_WM_UNIT_TYPE" val="m_h_h_f"/>
  <p:tag name="KSO_WM_UNIT_INDEX" val="1_2_1_1"/>
  <p:tag name="KSO_WM_UNIT_ID" val="diagram20199371_1*m_h_h_f*1_2_1_1"/>
  <p:tag name="KSO_WM_TEMPLATE_CATEGORY" val="diagram"/>
  <p:tag name="KSO_WM_TEMPLATE_INDEX" val="20199371"/>
  <p:tag name="KSO_WM_UNIT_LAYERLEVEL" val="1_1_1_1"/>
  <p:tag name="KSO_WM_TAG_VERSION" val="1.0"/>
  <p:tag name="KSO_WM_BEAUTIFY_FLAG" val="#wm#"/>
  <p:tag name="KSO_WM_UNIT_PRESET_TEXT" val="表演(开场表演、魔术) &#13;公司领导表演"/>
  <p:tag name="KSO_WM_UNIT_VALUE" val="40"/>
  <p:tag name="KSO_WM_UNIT_TEXT_FILL_FORE_SCHEMECOLOR_INDEX" val="13"/>
  <p:tag name="KSO_WM_UNIT_TEXT_FILL_TYPE" val="1"/>
  <p:tag name="KSO_WM_UNIT_USESOURCEFORMAT_APPLY" val="1"/>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3"/>
  <p:tag name="KSO_WM_UNIT_ID" val="diagram20199371_1*m_h_i*1_2_3"/>
  <p:tag name="KSO_WM_TEMPLATE_CATEGORY" val="diagram"/>
  <p:tag name="KSO_WM_TEMPLATE_INDEX" val="20199371"/>
  <p:tag name="KSO_WM_UNIT_LAYERLEVEL" val="1_1_1"/>
  <p:tag name="KSO_WM_TAG_VERSION" val="1.0"/>
  <p:tag name="KSO_WM_BEAUTIFY_FLAG" val="#wm#"/>
  <p:tag name="KSO_WM_UNIT_DIAGRAM_MODELTYPE" val="numdgm"/>
  <p:tag name="KSO_WM_UNIT_LINE_FORE_SCHEMECOLOR_INDEX" val="16"/>
  <p:tag name="KSO_WM_UNIT_LINE_FILL_TYPE" val="2"/>
  <p:tag name="KSO_WM_UNIT_USESOURCEFORMAT_APPLY" val="1"/>
</p:tagLst>
</file>

<file path=ppt/tags/tag35.xml><?xml version="1.0" encoding="utf-8"?>
<p:tagLst xmlns:p="http://schemas.openxmlformats.org/presentationml/2006/main">
  <p:tag name="KSO_WM_UNIT_DIAGRAM_MODELTYPE" val="numdgm"/>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199371_1*m_h_i*1_3_1"/>
  <p:tag name="KSO_WM_TEMPLATE_CATEGORY" val="diagram"/>
  <p:tag name="KSO_WM_TEMPLATE_INDEX" val="20199371"/>
  <p:tag name="KSO_WM_UNIT_LAYERLEVEL" val="1_1_1"/>
  <p:tag name="KSO_WM_TAG_VERSION" val="1.0"/>
  <p:tag name="KSO_WM_BEAUTIFY_FLAG" val="#wm#"/>
  <p:tag name="KSO_WM_UNIT_FILL_FORE_SCHEMECOLOR_INDEX" val="8"/>
  <p:tag name="KSO_WM_UNIT_FILL_TYPE" val="1"/>
  <p:tag name="KSO_WM_UNIT_TEXT_FILL_FORE_SCHEMECOLOR_INDEX" val="2"/>
  <p:tag name="KSO_WM_UNIT_TEXT_FILL_TYPE" val="1"/>
  <p:tag name="KSO_WM_UNIT_USESOURCEFORMAT_APPLY" val="1"/>
</p:tagLst>
</file>

<file path=ppt/tags/tag36.xml><?xml version="1.0" encoding="utf-8"?>
<p:tagLst xmlns:p="http://schemas.openxmlformats.org/presentationml/2006/main">
  <p:tag name="KSO_WM_UNIT_DIAGRAM_MODELTYPE" val="numdgm"/>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3_1"/>
  <p:tag name="KSO_WM_UNIT_ID" val="diagram20199371_1*m_h_a*1_3_1"/>
  <p:tag name="KSO_WM_TEMPLATE_CATEGORY" val="diagram"/>
  <p:tag name="KSO_WM_TEMPLATE_INDEX" val="20199371"/>
  <p:tag name="KSO_WM_UNIT_LAYERLEVEL" val="1_1_1"/>
  <p:tag name="KSO_WM_TAG_VERSION" val="1.0"/>
  <p:tag name="KSO_WM_BEAUTIFY_FLAG" val="#wm#"/>
  <p:tag name="KSO_WM_UNIT_PRESET_TEXT" val="奖品拍卖"/>
  <p:tag name="KSO_WM_UNIT_VALUE" val="5"/>
  <p:tag name="KSO_WM_UNIT_TEXT_FILL_FORE_SCHEMECOLOR_INDEX" val="14"/>
  <p:tag name="KSO_WM_UNIT_TEXT_FILL_TYPE" val="1"/>
  <p:tag name="KSO_WM_UNIT_USESOURCEFORMAT_APPLY" val="1"/>
</p:tagLst>
</file>

<file path=ppt/tags/tag37.xml><?xml version="1.0" encoding="utf-8"?>
<p:tagLst xmlns:p="http://schemas.openxmlformats.org/presentationml/2006/main">
  <p:tag name="KSO_WM_UNIT_DIAGRAM_MODELTYPE" val="numdgm"/>
  <p:tag name="KSO_WM_UNIT_NOCLEAR" val="0"/>
  <p:tag name="KSO_WM_UNIT_HIGHLIGHT" val="0"/>
  <p:tag name="KSO_WM_UNIT_COMPATIBLE" val="0"/>
  <p:tag name="KSO_WM_UNIT_DIAGRAM_ISNUMVISUAL" val="0"/>
  <p:tag name="KSO_WM_UNIT_DIAGRAM_ISREFERUNIT" val="0"/>
  <p:tag name="KSO_WM_DIAGRAM_GROUP_CODE" val="m1-1"/>
  <p:tag name="KSO_WM_UNIT_TYPE" val="m_h_h_f"/>
  <p:tag name="KSO_WM_UNIT_INDEX" val="1_3_1_1"/>
  <p:tag name="KSO_WM_UNIT_ID" val="diagram20199371_1*m_h_h_f*1_3_1_1"/>
  <p:tag name="KSO_WM_TEMPLATE_CATEGORY" val="diagram"/>
  <p:tag name="KSO_WM_TEMPLATE_INDEX" val="20199371"/>
  <p:tag name="KSO_WM_UNIT_LAYERLEVEL" val="1_1_1_1"/>
  <p:tag name="KSO_WM_TAG_VERSION" val="1.0"/>
  <p:tag name="KSO_WM_BEAUTIFY_FLAG" val="#wm#"/>
  <p:tag name="KSO_WM_UNIT_PRESET_TEXT" val="亲身参与&#13;活跃气氛&#13;热闹开心"/>
  <p:tag name="KSO_WM_UNIT_VALUE" val="40"/>
  <p:tag name="KSO_WM_UNIT_TEXT_FILL_FORE_SCHEMECOLOR_INDEX" val="13"/>
  <p:tag name="KSO_WM_UNIT_TEXT_FILL_TYPE" val="1"/>
  <p:tag name="KSO_WM_UNIT_USESOURCEFORMAT_APPLY" val="1"/>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3"/>
  <p:tag name="KSO_WM_UNIT_ID" val="diagram20199371_1*m_h_i*1_3_3"/>
  <p:tag name="KSO_WM_TEMPLATE_CATEGORY" val="diagram"/>
  <p:tag name="KSO_WM_TEMPLATE_INDEX" val="20199371"/>
  <p:tag name="KSO_WM_UNIT_LAYERLEVEL" val="1_1_1"/>
  <p:tag name="KSO_WM_TAG_VERSION" val="1.0"/>
  <p:tag name="KSO_WM_BEAUTIFY_FLAG" val="#wm#"/>
  <p:tag name="KSO_WM_UNIT_DIAGRAM_MODELTYPE" val="numdgm"/>
  <p:tag name="KSO_WM_UNIT_LINE_FORE_SCHEMECOLOR_INDEX" val="16"/>
  <p:tag name="KSO_WM_UNIT_LINE_FILL_TYPE" val="2"/>
  <p:tag name="KSO_WM_UNIT_USESOURCEFORMAT_APPLY" val="1"/>
</p:tagLst>
</file>

<file path=ppt/tags/tag39.xml><?xml version="1.0" encoding="utf-8"?>
<p:tagLst xmlns:p="http://schemas.openxmlformats.org/presentationml/2006/main">
  <p:tag name="KSO_WM_UNIT_DIAGRAM_MODELTYPE" val="numdgm"/>
  <p:tag name="KSO_WM_UNIT_HIGHLIGHT" val="0"/>
  <p:tag name="KSO_WM_UNIT_COMPATIBLE" val="0"/>
  <p:tag name="KSO_WM_UNIT_DIAGRAM_ISNUMVISUAL" val="0"/>
  <p:tag name="KSO_WM_UNIT_DIAGRAM_ISREFERUNIT" val="0"/>
  <p:tag name="KSO_WM_DIAGRAM_GROUP_CODE" val="m1-1"/>
  <p:tag name="KSO_WM_UNIT_TYPE" val="m_h_i"/>
  <p:tag name="KSO_WM_UNIT_INDEX" val="1_4_1"/>
  <p:tag name="KSO_WM_UNIT_ID" val="diagram20199371_1*m_h_i*1_4_1"/>
  <p:tag name="KSO_WM_TEMPLATE_CATEGORY" val="diagram"/>
  <p:tag name="KSO_WM_TEMPLATE_INDEX" val="20199371"/>
  <p:tag name="KSO_WM_UNIT_LAYERLEVEL" val="1_1_1"/>
  <p:tag name="KSO_WM_TAG_VERSION" val="1.0"/>
  <p:tag name="KSO_WM_BEAUTIFY_FLAG" val="#wm#"/>
  <p:tag name="KSO_WM_UNIT_FILL_FORE_SCHEMECOLOR_INDEX" val="9"/>
  <p:tag name="KSO_WM_UNIT_FILL_TYPE" val="1"/>
  <p:tag name="KSO_WM_UNIT_TEXT_FILL_FORE_SCHEMECOLOR_INDEX" val="2"/>
  <p:tag name="KSO_WM_UNIT_TEXT_FILL_TYPE" val="1"/>
  <p:tag name="KSO_WM_UNIT_USESOURCEFORMAT_APPLY" val="1"/>
</p:tagLst>
</file>

<file path=ppt/tags/tag4.xml><?xml version="1.0" encoding="utf-8"?>
<p:tagLst xmlns:p="http://schemas.openxmlformats.org/presentationml/2006/main">
  <p:tag name="KSO_WM_UNIT_PRESET_TEXT" val="点击此处添加正文，文字是您思想的提炼，为了最终演示发布的良好效果，请尽量言简意赅的阐述观点。"/>
  <p:tag name="KSO_WM_UNIT_NOCLEAR" val="0"/>
  <p:tag name="KSO_WM_UNIT_VALUE" val="60"/>
  <p:tag name="KSO_WM_UNIT_HIGHLIGHT" val="0"/>
  <p:tag name="KSO_WM_UNIT_COMPATIBLE" val="0"/>
  <p:tag name="KSO_WM_UNIT_DIAGRAM_ISNUMVISUAL" val="0"/>
  <p:tag name="KSO_WM_UNIT_DIAGRAM_ISREFERUNIT" val="0"/>
  <p:tag name="KSO_WM_DIAGRAM_GROUP_CODE" val="ζ1-1"/>
  <p:tag name="KSO_WM_UNIT_TYPE" val="f"/>
  <p:tag name="KSO_WM_UNIT_INDEX" val="1"/>
  <p:tag name="KSO_WM_UNIT_ID" val="diagram20200573_1*f*1"/>
  <p:tag name="KSO_WM_TEMPLATE_CATEGORY" val="diagram"/>
  <p:tag name="KSO_WM_TEMPLATE_INDEX" val="20200573"/>
  <p:tag name="KSO_WM_UNIT_LAYERLEVEL" val="1"/>
  <p:tag name="KSO_WM_TAG_VERSION" val="1.0"/>
  <p:tag name="KSO_WM_BEAUTIFY_FLAG" val="#wm#"/>
  <p:tag name="KSO_WM_UNIT_TEXT_FILL_FORE_SCHEMECOLOR_INDEX" val="13"/>
  <p:tag name="KSO_WM_UNIT_TEXT_FILL_TYPE" val="1"/>
  <p:tag name="KSO_WM_UNIT_USESOURCEFORMAT_APPLY" val="1"/>
</p:tagLst>
</file>

<file path=ppt/tags/tag40.xml><?xml version="1.0" encoding="utf-8"?>
<p:tagLst xmlns:p="http://schemas.openxmlformats.org/presentationml/2006/main">
  <p:tag name="KSO_WM_UNIT_DIAGRAM_MODELTYPE" val="numdgm"/>
  <p:tag name="KSO_WM_UNIT_NOCLEAR" val="0"/>
  <p:tag name="KSO_WM_UNIT_HIGHLIGHT" val="0"/>
  <p:tag name="KSO_WM_UNIT_COMPATIBLE" val="0"/>
  <p:tag name="KSO_WM_UNIT_DIAGRAM_ISNUMVISUAL" val="0"/>
  <p:tag name="KSO_WM_UNIT_DIAGRAM_ISREFERUNIT" val="0"/>
  <p:tag name="KSO_WM_DIAGRAM_GROUP_CODE" val="m1-1"/>
  <p:tag name="KSO_WM_UNIT_TYPE" val="m_h_h_f"/>
  <p:tag name="KSO_WM_UNIT_INDEX" val="1_4_1_1"/>
  <p:tag name="KSO_WM_UNIT_ID" val="diagram20199371_1*m_h_h_f*1_4_1_1"/>
  <p:tag name="KSO_WM_TEMPLATE_CATEGORY" val="diagram"/>
  <p:tag name="KSO_WM_TEMPLATE_INDEX" val="20199371"/>
  <p:tag name="KSO_WM_UNIT_LAYERLEVEL" val="1_1_1_1"/>
  <p:tag name="KSO_WM_TAG_VERSION" val="1.0"/>
  <p:tag name="KSO_WM_BEAUTIFY_FLAG" val="#wm#"/>
  <p:tag name="KSO_WM_UNIT_PRESET_TEXT" val="互动体验&#13;活跃气氛&#13;交流沟通"/>
  <p:tag name="KSO_WM_UNIT_VALUE" val="40"/>
  <p:tag name="KSO_WM_UNIT_TEXT_FILL_FORE_SCHEMECOLOR_INDEX" val="13"/>
  <p:tag name="KSO_WM_UNIT_TEXT_FILL_TYPE" val="1"/>
  <p:tag name="KSO_WM_UNIT_USESOURCEFORMAT_APPLY" val="1"/>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3"/>
  <p:tag name="KSO_WM_UNIT_ID" val="diagram20199371_1*m_h_i*1_4_3"/>
  <p:tag name="KSO_WM_TEMPLATE_CATEGORY" val="diagram"/>
  <p:tag name="KSO_WM_TEMPLATE_INDEX" val="20199371"/>
  <p:tag name="KSO_WM_UNIT_LAYERLEVEL" val="1_1_1"/>
  <p:tag name="KSO_WM_TAG_VERSION" val="1.0"/>
  <p:tag name="KSO_WM_BEAUTIFY_FLAG" val="#wm#"/>
  <p:tag name="KSO_WM_UNIT_DIAGRAM_MODELTYPE" val="numdgm"/>
  <p:tag name="KSO_WM_UNIT_LINE_FORE_SCHEMECOLOR_INDEX" val="16"/>
  <p:tag name="KSO_WM_UNIT_LINE_FILL_TYPE" val="2"/>
  <p:tag name="KSO_WM_UNIT_USESOURCEFORMAT_APPLY" val="1"/>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i"/>
  <p:tag name="KSO_WM_UNIT_INDEX" val="2"/>
  <p:tag name="KSO_WM_UNIT_ID" val="diagram20199371_1*i*2"/>
  <p:tag name="KSO_WM_TEMPLATE_CATEGORY" val="diagram"/>
  <p:tag name="KSO_WM_TEMPLATE_INDEX" val="20199371"/>
  <p:tag name="KSO_WM_UNIT_LAYERLEVEL" val="1"/>
  <p:tag name="KSO_WM_TAG_VERSION" val="1.0"/>
  <p:tag name="KSO_WM_BEAUTIFY_FLAG" val="#wm#"/>
  <p:tag name="KSO_WM_UNIT_LINE_FORE_SCHEMECOLOR_INDEX" val="14"/>
  <p:tag name="KSO_WM_UNIT_LINE_FILL_TYPE" val="2"/>
  <p:tag name="KSO_WM_UNIT_USESOURCEFORMAT_APPLY" val="1"/>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i"/>
  <p:tag name="KSO_WM_UNIT_INDEX" val="3"/>
  <p:tag name="KSO_WM_UNIT_ID" val="diagram20199371_1*i*3"/>
  <p:tag name="KSO_WM_TEMPLATE_CATEGORY" val="diagram"/>
  <p:tag name="KSO_WM_TEMPLATE_INDEX" val="20199371"/>
  <p:tag name="KSO_WM_UNIT_LAYERLEVEL" val="1"/>
  <p:tag name="KSO_WM_TAG_VERSION" val="1.0"/>
  <p:tag name="KSO_WM_BEAUTIFY_FLAG" val="#wm#"/>
  <p:tag name="KSO_WM_UNIT_LINE_FORE_SCHEMECOLOR_INDEX" val="14"/>
  <p:tag name="KSO_WM_UNIT_LINE_FILL_TYPE" val="2"/>
  <p:tag name="KSO_WM_UNIT_TEXT_FILL_FORE_SCHEMECOLOR_INDEX" val="13"/>
  <p:tag name="KSO_WM_UNIT_TEXT_FILL_TYPE" val="1"/>
  <p:tag name="KSO_WM_UNIT_USESOURCEFORMAT_APPLY" val="1"/>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i"/>
  <p:tag name="KSO_WM_UNIT_INDEX" val="4"/>
  <p:tag name="KSO_WM_UNIT_ID" val="diagram20199371_1*i*4"/>
  <p:tag name="KSO_WM_TEMPLATE_CATEGORY" val="diagram"/>
  <p:tag name="KSO_WM_TEMPLATE_INDEX" val="20199371"/>
  <p:tag name="KSO_WM_UNIT_LAYERLEVEL" val="1"/>
  <p:tag name="KSO_WM_TAG_VERSION" val="1.0"/>
  <p:tag name="KSO_WM_BEAUTIFY_FLAG" val="#wm#"/>
  <p:tag name="KSO_WM_UNIT_LINE_FORE_SCHEMECOLOR_INDEX" val="14"/>
  <p:tag name="KSO_WM_UNIT_LINE_FILL_TYPE" val="2"/>
  <p:tag name="KSO_WM_UNIT_TEXT_FILL_FORE_SCHEMECOLOR_INDEX" val="13"/>
  <p:tag name="KSO_WM_UNIT_TEXT_FILL_TYPE" val="1"/>
  <p:tag name="KSO_WM_UNIT_USESOURCEFORMAT_APPLY" val="1"/>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i"/>
  <p:tag name="KSO_WM_UNIT_INDEX" val="5"/>
  <p:tag name="KSO_WM_UNIT_ID" val="diagram20199371_1*i*5"/>
  <p:tag name="KSO_WM_TEMPLATE_CATEGORY" val="diagram"/>
  <p:tag name="KSO_WM_TEMPLATE_INDEX" val="20199371"/>
  <p:tag name="KSO_WM_UNIT_LAYERLEVEL" val="1"/>
  <p:tag name="KSO_WM_TAG_VERSION" val="1.0"/>
  <p:tag name="KSO_WM_BEAUTIFY_FLAG" val="#wm#"/>
  <p:tag name="KSO_WM_UNIT_LINE_FORE_SCHEMECOLOR_INDEX" val="14"/>
  <p:tag name="KSO_WM_UNIT_LINE_FILL_TYPE" val="2"/>
  <p:tag name="KSO_WM_UNIT_TEXT_FILL_FORE_SCHEMECOLOR_INDEX" val="13"/>
  <p:tag name="KSO_WM_UNIT_TEXT_FILL_TYPE" val="1"/>
  <p:tag name="KSO_WM_UNIT_USESOURCEFORMAT_APPLY" val="1"/>
</p:tagLst>
</file>

<file path=ppt/tags/tag46.xml><?xml version="1.0" encoding="utf-8"?>
<p:tagLst xmlns:p="http://schemas.openxmlformats.org/presentationml/2006/main">
  <p:tag name="KSO_WM_BEAUTIFY_FLAG" val="#wm#"/>
  <p:tag name="KSO_WM_TEMPLATE_CATEGORY" val="diagram"/>
  <p:tag name="KSO_WM_TEMPLATE_INDEX" val="20199371"/>
  <p:tag name="KSO_WM_SLIDE_ID" val="diagram20199371_1"/>
  <p:tag name="KSO_WM_TEMPLATE_SUBCATEGORY" val="0"/>
  <p:tag name="KSO_WM_SLIDE_TYPE" val="text"/>
  <p:tag name="KSO_WM_SLIDE_SUBTYPE" val="diag"/>
  <p:tag name="KSO_WM_SLIDE_ITEM_CNT" val="4"/>
  <p:tag name="KSO_WM_SLIDE_INDEX" val="1"/>
  <p:tag name="KSO_WM_SLIDE_SIZE" val="820.976*296.93"/>
  <p:tag name="KSO_WM_SLIDE_POSITION" val="63.3747*164.034"/>
  <p:tag name="KSO_WM_TAG_VERSION" val="1.0"/>
  <p:tag name="KSO_WM_DIAGRAM_GROUP_CODE" val="m1-1"/>
  <p:tag name="KSO_WM_SLIDE_DIAGTYPE" val="m"/>
  <p:tag name="KSO_WM_SLIDE_LAYOUT" val="a_m"/>
  <p:tag name="KSO_WM_SLIDE_LAYOUT_CNT" val="1_1"/>
  <p:tag name="KSO_WM_SLIDE_ANIMATION_ID" val="3167252"/>
  <p:tag name="KSO_WM_SLIDE_ANIMATION_TYPE" val="1_3_2_3"/>
  <p:tag name="KSO_WM_SPECIAL_SOURCE" val="bdnull"/>
</p:tagLst>
</file>

<file path=ppt/tags/tag47.xml><?xml version="1.0" encoding="utf-8"?>
<p:tagLst xmlns:p="http://schemas.openxmlformats.org/presentationml/2006/main">
  <p:tag name="KSO_WM_BEAUTIFY_FLAG" val="#wm#"/>
  <p:tag name="KSO_WM_TEMPLATE_CATEGORY" val="diagram"/>
  <p:tag name="KSO_WM_TEMPLATE_INDEX" val="160066"/>
  <p:tag name="KSO_WM_SPECIAL_SOURCE" val="bdnull"/>
</p:tagLst>
</file>

<file path=ppt/tags/tag48.xml><?xml version="1.0" encoding="utf-8"?>
<p:tagLst xmlns:p="http://schemas.openxmlformats.org/presentationml/2006/main">
  <p:tag name="KSO_WM_BEAUTIFY_FLAG" val="#wm#"/>
  <p:tag name="KSO_WM_TEMPLATE_CATEGORY" val="diagram"/>
  <p:tag name="KSO_WM_TEMPLATE_INDEX" val="160066"/>
  <p:tag name="KSO_WM_SPECIAL_SOURCE" val="bdnull"/>
</p:tagLst>
</file>

<file path=ppt/tags/tag49.xml><?xml version="1.0" encoding="utf-8"?>
<p:tagLst xmlns:p="http://schemas.openxmlformats.org/presentationml/2006/main">
  <p:tag name="KSO_WM_BEAUTIFY_FLAG" val="#wm#"/>
  <p:tag name="KSO_WM_TEMPLATE_CATEGORY" val="diagram"/>
  <p:tag name="KSO_WM_TEMPLATE_INDEX" val="160066"/>
  <p:tag name="KSO_WM_SPECIAL_SOURCE" val="bdnull"/>
</p:tagLst>
</file>

<file path=ppt/tags/tag5.xml><?xml version="1.0" encoding="utf-8"?>
<p:tagLst xmlns:p="http://schemas.openxmlformats.org/presentationml/2006/main">
  <p:tag name="KSO_WM_BEAUTIFY_FLAG" val="#wm#"/>
  <p:tag name="KSO_WM_TEMPLATE_CATEGORY" val="diagram"/>
  <p:tag name="KSO_WM_TEMPLATE_INDEX" val="20200573"/>
  <p:tag name="KSO_WM_SLIDE_ID" val="diagram20200573_1"/>
  <p:tag name="KSO_WM_TEMPLATE_SUBCATEGORY" val="5"/>
  <p:tag name="KSO_WM_SLIDE_TYPE" val="text"/>
  <p:tag name="KSO_WM_SLIDE_SUBTYPE" val="picTxt"/>
  <p:tag name="KSO_WM_SLIDE_ITEM_CNT" val="1"/>
  <p:tag name="KSO_WM_SLIDE_INDEX" val="1"/>
  <p:tag name="KSO_WM_SLIDE_SIZE" val="482.85*472.4"/>
  <p:tag name="KSO_WM_SLIDE_POSITION" val="427.7*33.8"/>
  <p:tag name="KSO_WM_DIAGRAM_GROUP_CODE" val="ζ1-1"/>
  <p:tag name="KSO_WM_SLIDE_DIAGTYPE" val="ζ"/>
  <p:tag name="KSO_WM_TAG_VERSION" val="1.0"/>
  <p:tag name="KSO_WM_SLIDE_LAYOUT" val="a_f_ζ"/>
  <p:tag name="KSO_WM_SLIDE_LAYOUT_CNT" val="1_1_1"/>
  <p:tag name="KSO_WM_TEMPLATE_MASTER_TYPE" val="0"/>
  <p:tag name="KSO_WM_TEMPLATE_COLOR_TYPE" val="0"/>
  <p:tag name="KSO_WM_SPECIAL_SOURCE" val="bdnull"/>
</p:tagLst>
</file>

<file path=ppt/tags/tag50.xml><?xml version="1.0" encoding="utf-8"?>
<p:tagLst xmlns:p="http://schemas.openxmlformats.org/presentationml/2006/main">
  <p:tag name="KSO_WM_BEAUTIFY_FLAG" val="#wm#"/>
  <p:tag name="KSO_WM_TEMPLATE_CATEGORY" val="diagram"/>
  <p:tag name="KSO_WM_TEMPLATE_INDEX" val="160066"/>
  <p:tag name="KSO_WM_SPECIAL_SOURCE" val="bdnull"/>
</p:tagLst>
</file>

<file path=ppt/tags/tag51.xml><?xml version="1.0" encoding="utf-8"?>
<p:tagLst xmlns:p="http://schemas.openxmlformats.org/presentationml/2006/main">
  <p:tag name="KSO_WM_SPECIAL_SOURCE" val="bdnull"/>
</p:tagLst>
</file>

<file path=ppt/tags/tag52.xml><?xml version="1.0" encoding="utf-8"?>
<p:tagLst xmlns:p="http://schemas.openxmlformats.org/presentationml/2006/main">
  <p:tag name="KSO_WM_SPECIAL_SOURCE" val="bdnull"/>
</p:tagLst>
</file>

<file path=ppt/tags/tag53.xml><?xml version="1.0" encoding="utf-8"?>
<p:tagLst xmlns:p="http://schemas.openxmlformats.org/presentationml/2006/main">
  <p:tag name="KSO_WM_BEAUTIFY_FLAG" val="#wm#"/>
  <p:tag name="KSO_WM_TEMPLATE_CATEGORY" val="diagram"/>
  <p:tag name="KSO_WM_TEMPLATE_INDEX" val="160066"/>
  <p:tag name="KSO_WM_SPECIAL_SOURCE" val="bdnull"/>
</p:tagLst>
</file>

<file path=ppt/tags/tag54.xml><?xml version="1.0" encoding="utf-8"?>
<p:tagLst xmlns:p="http://schemas.openxmlformats.org/presentationml/2006/main">
  <p:tag name="KSO_DOCER_TEMPLATE_OPEN_ONCE_MARK" val="1"/>
</p:tagLst>
</file>

<file path=ppt/tags/tag6.xml><?xml version="1.0" encoding="utf-8"?>
<p:tagLst xmlns:p="http://schemas.openxmlformats.org/presentationml/2006/main">
  <p:tag name="KSO_WM_BEAUTIFY_FLAG" val="#wm#"/>
  <p:tag name="KSO_WM_TEMPLATE_CATEGORY" val="custom"/>
  <p:tag name="KSO_WM_TEMPLATE_INDEX" val="652"/>
  <p:tag name="KSO_WM_SPECIAL_SOURCE" val="bdnull"/>
</p:tagLst>
</file>

<file path=ppt/tags/tag7.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PLACING_PICTURE_MD4" val="0"/>
  <p:tag name="KSO_WM_DIAGRAM_GROUP_CODE" val="l1-1"/>
  <p:tag name="KSO_WM_UNIT_TYPE" val="a"/>
  <p:tag name="KSO_WM_UNIT_INDEX" val="1"/>
  <p:tag name="KSO_WM_UNIT_ID" val="diagram20198924_3*a*1"/>
  <p:tag name="KSO_WM_TEMPLATE_CATEGORY" val="diagram"/>
  <p:tag name="KSO_WM_TEMPLATE_INDEX" val="20198924"/>
  <p:tag name="KSO_WM_UNIT_LAYERLEVEL" val="1"/>
  <p:tag name="KSO_WM_TAG_VERSION" val="1.0"/>
  <p:tag name="KSO_WM_BEAUTIFY_FLAG" val="#wm#"/>
  <p:tag name="KSO_WM_UNIT_PRESET_TEXT" val="项目亮点"/>
  <p:tag name="KSO_WM_UNIT_TEXT_FILL_FORE_SCHEMECOLOR_INDEX" val="5"/>
  <p:tag name="KSO_WM_UNIT_TEXT_FILL_TYPE" val="1"/>
  <p:tag name="KSO_WM_UNIT_USESOURCEFORMAT_APPLY" val="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PLACING_PICTURE_MD4" val="0"/>
  <p:tag name="KSO_WM_DIAGRAM_GROUP_CODE" val="l1-1"/>
  <p:tag name="KSO_WM_UNIT_TYPE" val="i"/>
  <p:tag name="KSO_WM_UNIT_INDEX" val="1"/>
  <p:tag name="KSO_WM_UNIT_ID" val="diagram20198924_3*i*1"/>
  <p:tag name="KSO_WM_TEMPLATE_CATEGORY" val="diagram"/>
  <p:tag name="KSO_WM_TEMPLATE_INDEX" val="20198924"/>
  <p:tag name="KSO_WM_UNIT_LAYERLEVEL" val="1"/>
  <p:tag name="KSO_WM_TAG_VERSION" val="1.0"/>
  <p:tag name="KSO_WM_BEAUTIFY_FLAG" val="#wm#"/>
  <p:tag name="KSO_WM_UNIT_FILL_FORE_SCHEMECOLOR_INDEX" val="14"/>
  <p:tag name="KSO_WM_UNIT_FILL_TYPE" val="1"/>
  <p:tag name="KSO_WM_UNIT_USESOURCEFORMAT_APPLY" val="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PLACING_PICTURE_MD4" val="0"/>
  <p:tag name="KSO_WM_DIAGRAM_GROUP_CODE" val="l1-1"/>
  <p:tag name="KSO_WM_UNIT_TYPE" val="i"/>
  <p:tag name="KSO_WM_UNIT_INDEX" val="2"/>
  <p:tag name="KSO_WM_UNIT_ID" val="diagram20198924_3*i*2"/>
  <p:tag name="KSO_WM_TEMPLATE_CATEGORY" val="diagram"/>
  <p:tag name="KSO_WM_TEMPLATE_INDEX" val="20198924"/>
  <p:tag name="KSO_WM_UNIT_LAYERLEVEL" val="1"/>
  <p:tag name="KSO_WM_TAG_VERSION" val="1.0"/>
  <p:tag name="KSO_WM_BEAUTIFY_FLAG" val="#wm#"/>
  <p:tag name="KSO_WM_UNIT_LINE_FORE_SCHEMECOLOR_INDEX" val="14"/>
  <p:tag name="KSO_WM_UNIT_LINE_FILL_TYPE" val="2"/>
  <p:tag name="KSO_WM_UNIT_USESOURCEFORMAT_APPLY" val="1"/>
</p:tagLst>
</file>

<file path=ppt/theme/theme1.xml><?xml version="1.0" encoding="utf-8"?>
<a:theme xmlns:a="http://schemas.openxmlformats.org/drawingml/2006/main" name="1_Office 主题">
  <a:themeElements>
    <a:clrScheme name="446.16">
      <a:dk1>
        <a:srgbClr val="7F7F7F"/>
      </a:dk1>
      <a:lt1>
        <a:srgbClr val="FFFFFF"/>
      </a:lt1>
      <a:dk2>
        <a:srgbClr val="438AD7"/>
      </a:dk2>
      <a:lt2>
        <a:srgbClr val="DBEFF9"/>
      </a:lt2>
      <a:accent1>
        <a:srgbClr val="018BE9"/>
      </a:accent1>
      <a:accent2>
        <a:srgbClr val="FFC000"/>
      </a:accent2>
      <a:accent3>
        <a:srgbClr val="00B0F0"/>
      </a:accent3>
      <a:accent4>
        <a:srgbClr val="A5C249"/>
      </a:accent4>
      <a:accent5>
        <a:srgbClr val="009DD9"/>
      </a:accent5>
      <a:accent6>
        <a:srgbClr val="F49100"/>
      </a:accent6>
      <a:hlink>
        <a:srgbClr val="C764EE"/>
      </a:hlink>
      <a:folHlink>
        <a:srgbClr val="85DFD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9_Office 主题">
  <a:themeElements>
    <a:clrScheme name="446.16">
      <a:dk1>
        <a:srgbClr val="7F7F7F"/>
      </a:dk1>
      <a:lt1>
        <a:srgbClr val="FFFFFF"/>
      </a:lt1>
      <a:dk2>
        <a:srgbClr val="438AD7"/>
      </a:dk2>
      <a:lt2>
        <a:srgbClr val="DBEFF9"/>
      </a:lt2>
      <a:accent1>
        <a:srgbClr val="018BE9"/>
      </a:accent1>
      <a:accent2>
        <a:srgbClr val="FFC000"/>
      </a:accent2>
      <a:accent3>
        <a:srgbClr val="00B0F0"/>
      </a:accent3>
      <a:accent4>
        <a:srgbClr val="A5C249"/>
      </a:accent4>
      <a:accent5>
        <a:srgbClr val="009DD9"/>
      </a:accent5>
      <a:accent6>
        <a:srgbClr val="F49100"/>
      </a:accent6>
      <a:hlink>
        <a:srgbClr val="C764EE"/>
      </a:hlink>
      <a:folHlink>
        <a:srgbClr val="85DFD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10_Office 主题">
  <a:themeElements>
    <a:clrScheme name="446.16">
      <a:dk1>
        <a:srgbClr val="7F7F7F"/>
      </a:dk1>
      <a:lt1>
        <a:srgbClr val="FFFFFF"/>
      </a:lt1>
      <a:dk2>
        <a:srgbClr val="438AD7"/>
      </a:dk2>
      <a:lt2>
        <a:srgbClr val="DBEFF9"/>
      </a:lt2>
      <a:accent1>
        <a:srgbClr val="018BE9"/>
      </a:accent1>
      <a:accent2>
        <a:srgbClr val="FFC000"/>
      </a:accent2>
      <a:accent3>
        <a:srgbClr val="00B0F0"/>
      </a:accent3>
      <a:accent4>
        <a:srgbClr val="A5C249"/>
      </a:accent4>
      <a:accent5>
        <a:srgbClr val="009DD9"/>
      </a:accent5>
      <a:accent6>
        <a:srgbClr val="F49100"/>
      </a:accent6>
      <a:hlink>
        <a:srgbClr val="C764EE"/>
      </a:hlink>
      <a:folHlink>
        <a:srgbClr val="85DFD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13_Office 主题">
  <a:themeElements>
    <a:clrScheme name="446.16">
      <a:dk1>
        <a:srgbClr val="7F7F7F"/>
      </a:dk1>
      <a:lt1>
        <a:srgbClr val="FFFFFF"/>
      </a:lt1>
      <a:dk2>
        <a:srgbClr val="438AD7"/>
      </a:dk2>
      <a:lt2>
        <a:srgbClr val="DBEFF9"/>
      </a:lt2>
      <a:accent1>
        <a:srgbClr val="018BE9"/>
      </a:accent1>
      <a:accent2>
        <a:srgbClr val="FFC000"/>
      </a:accent2>
      <a:accent3>
        <a:srgbClr val="00B0F0"/>
      </a:accent3>
      <a:accent4>
        <a:srgbClr val="A5C249"/>
      </a:accent4>
      <a:accent5>
        <a:srgbClr val="009DD9"/>
      </a:accent5>
      <a:accent6>
        <a:srgbClr val="F49100"/>
      </a:accent6>
      <a:hlink>
        <a:srgbClr val="C764EE"/>
      </a:hlink>
      <a:folHlink>
        <a:srgbClr val="85DFD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14_Office 主题">
  <a:themeElements>
    <a:clrScheme name="446.16">
      <a:dk1>
        <a:srgbClr val="7F7F7F"/>
      </a:dk1>
      <a:lt1>
        <a:srgbClr val="FFFFFF"/>
      </a:lt1>
      <a:dk2>
        <a:srgbClr val="438AD7"/>
      </a:dk2>
      <a:lt2>
        <a:srgbClr val="DBEFF9"/>
      </a:lt2>
      <a:accent1>
        <a:srgbClr val="018BE9"/>
      </a:accent1>
      <a:accent2>
        <a:srgbClr val="FFC000"/>
      </a:accent2>
      <a:accent3>
        <a:srgbClr val="00B0F0"/>
      </a:accent3>
      <a:accent4>
        <a:srgbClr val="A5C249"/>
      </a:accent4>
      <a:accent5>
        <a:srgbClr val="009DD9"/>
      </a:accent5>
      <a:accent6>
        <a:srgbClr val="F49100"/>
      </a:accent6>
      <a:hlink>
        <a:srgbClr val="C764EE"/>
      </a:hlink>
      <a:folHlink>
        <a:srgbClr val="85DFD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15_Office 主题">
  <a:themeElements>
    <a:clrScheme name="446.16">
      <a:dk1>
        <a:srgbClr val="7F7F7F"/>
      </a:dk1>
      <a:lt1>
        <a:srgbClr val="FFFFFF"/>
      </a:lt1>
      <a:dk2>
        <a:srgbClr val="438AD7"/>
      </a:dk2>
      <a:lt2>
        <a:srgbClr val="DBEFF9"/>
      </a:lt2>
      <a:accent1>
        <a:srgbClr val="018BE9"/>
      </a:accent1>
      <a:accent2>
        <a:srgbClr val="FFC000"/>
      </a:accent2>
      <a:accent3>
        <a:srgbClr val="00B0F0"/>
      </a:accent3>
      <a:accent4>
        <a:srgbClr val="A5C249"/>
      </a:accent4>
      <a:accent5>
        <a:srgbClr val="009DD9"/>
      </a:accent5>
      <a:accent6>
        <a:srgbClr val="F49100"/>
      </a:accent6>
      <a:hlink>
        <a:srgbClr val="C764EE"/>
      </a:hlink>
      <a:folHlink>
        <a:srgbClr val="85DFD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16_Office 主题">
  <a:themeElements>
    <a:clrScheme name="446.16">
      <a:dk1>
        <a:srgbClr val="7F7F7F"/>
      </a:dk1>
      <a:lt1>
        <a:srgbClr val="FFFFFF"/>
      </a:lt1>
      <a:dk2>
        <a:srgbClr val="438AD7"/>
      </a:dk2>
      <a:lt2>
        <a:srgbClr val="DBEFF9"/>
      </a:lt2>
      <a:accent1>
        <a:srgbClr val="018BE9"/>
      </a:accent1>
      <a:accent2>
        <a:srgbClr val="FFC000"/>
      </a:accent2>
      <a:accent3>
        <a:srgbClr val="00B0F0"/>
      </a:accent3>
      <a:accent4>
        <a:srgbClr val="A5C249"/>
      </a:accent4>
      <a:accent5>
        <a:srgbClr val="009DD9"/>
      </a:accent5>
      <a:accent6>
        <a:srgbClr val="F49100"/>
      </a:accent6>
      <a:hlink>
        <a:srgbClr val="C764EE"/>
      </a:hlink>
      <a:folHlink>
        <a:srgbClr val="85DFD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17_Office 主题">
  <a:themeElements>
    <a:clrScheme name="446.16">
      <a:dk1>
        <a:srgbClr val="7F7F7F"/>
      </a:dk1>
      <a:lt1>
        <a:srgbClr val="FFFFFF"/>
      </a:lt1>
      <a:dk2>
        <a:srgbClr val="438AD7"/>
      </a:dk2>
      <a:lt2>
        <a:srgbClr val="DBEFF9"/>
      </a:lt2>
      <a:accent1>
        <a:srgbClr val="018BE9"/>
      </a:accent1>
      <a:accent2>
        <a:srgbClr val="FFC000"/>
      </a:accent2>
      <a:accent3>
        <a:srgbClr val="00B0F0"/>
      </a:accent3>
      <a:accent4>
        <a:srgbClr val="A5C249"/>
      </a:accent4>
      <a:accent5>
        <a:srgbClr val="009DD9"/>
      </a:accent5>
      <a:accent6>
        <a:srgbClr val="F49100"/>
      </a:accent6>
      <a:hlink>
        <a:srgbClr val="C764EE"/>
      </a:hlink>
      <a:folHlink>
        <a:srgbClr val="85DFD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7.xml><?xml version="1.0" encoding="utf-8"?>
<a:theme xmlns:a="http://schemas.openxmlformats.org/drawingml/2006/main" name="12_Office 主题">
  <a:themeElements>
    <a:clrScheme name="446.16">
      <a:dk1>
        <a:srgbClr val="7F7F7F"/>
      </a:dk1>
      <a:lt1>
        <a:srgbClr val="FFFFFF"/>
      </a:lt1>
      <a:dk2>
        <a:srgbClr val="438AD7"/>
      </a:dk2>
      <a:lt2>
        <a:srgbClr val="DBEFF9"/>
      </a:lt2>
      <a:accent1>
        <a:srgbClr val="018BE9"/>
      </a:accent1>
      <a:accent2>
        <a:srgbClr val="FFC000"/>
      </a:accent2>
      <a:accent3>
        <a:srgbClr val="00B0F0"/>
      </a:accent3>
      <a:accent4>
        <a:srgbClr val="A5C249"/>
      </a:accent4>
      <a:accent5>
        <a:srgbClr val="009DD9"/>
      </a:accent5>
      <a:accent6>
        <a:srgbClr val="F49100"/>
      </a:accent6>
      <a:hlink>
        <a:srgbClr val="C764EE"/>
      </a:hlink>
      <a:folHlink>
        <a:srgbClr val="85DFD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4_Office 主题">
  <a:themeElements>
    <a:clrScheme name="446.16">
      <a:dk1>
        <a:srgbClr val="7F7F7F"/>
      </a:dk1>
      <a:lt1>
        <a:srgbClr val="FFFFFF"/>
      </a:lt1>
      <a:dk2>
        <a:srgbClr val="438AD7"/>
      </a:dk2>
      <a:lt2>
        <a:srgbClr val="DBEFF9"/>
      </a:lt2>
      <a:accent1>
        <a:srgbClr val="018BE9"/>
      </a:accent1>
      <a:accent2>
        <a:srgbClr val="FFC000"/>
      </a:accent2>
      <a:accent3>
        <a:srgbClr val="00B0F0"/>
      </a:accent3>
      <a:accent4>
        <a:srgbClr val="A5C249"/>
      </a:accent4>
      <a:accent5>
        <a:srgbClr val="009DD9"/>
      </a:accent5>
      <a:accent6>
        <a:srgbClr val="F49100"/>
      </a:accent6>
      <a:hlink>
        <a:srgbClr val="C764EE"/>
      </a:hlink>
      <a:folHlink>
        <a:srgbClr val="85DFD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5_Office 主题">
  <a:themeElements>
    <a:clrScheme name="446.16">
      <a:dk1>
        <a:srgbClr val="7F7F7F"/>
      </a:dk1>
      <a:lt1>
        <a:srgbClr val="FFFFFF"/>
      </a:lt1>
      <a:dk2>
        <a:srgbClr val="438AD7"/>
      </a:dk2>
      <a:lt2>
        <a:srgbClr val="DBEFF9"/>
      </a:lt2>
      <a:accent1>
        <a:srgbClr val="018BE9"/>
      </a:accent1>
      <a:accent2>
        <a:srgbClr val="FFC000"/>
      </a:accent2>
      <a:accent3>
        <a:srgbClr val="00B0F0"/>
      </a:accent3>
      <a:accent4>
        <a:srgbClr val="A5C249"/>
      </a:accent4>
      <a:accent5>
        <a:srgbClr val="009DD9"/>
      </a:accent5>
      <a:accent6>
        <a:srgbClr val="F49100"/>
      </a:accent6>
      <a:hlink>
        <a:srgbClr val="C764EE"/>
      </a:hlink>
      <a:folHlink>
        <a:srgbClr val="85DFD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Office 主题">
  <a:themeElements>
    <a:clrScheme name="446.16">
      <a:dk1>
        <a:srgbClr val="7F7F7F"/>
      </a:dk1>
      <a:lt1>
        <a:srgbClr val="FFFFFF"/>
      </a:lt1>
      <a:dk2>
        <a:srgbClr val="438AD7"/>
      </a:dk2>
      <a:lt2>
        <a:srgbClr val="DBEFF9"/>
      </a:lt2>
      <a:accent1>
        <a:srgbClr val="018BE9"/>
      </a:accent1>
      <a:accent2>
        <a:srgbClr val="FFC000"/>
      </a:accent2>
      <a:accent3>
        <a:srgbClr val="00B0F0"/>
      </a:accent3>
      <a:accent4>
        <a:srgbClr val="A5C249"/>
      </a:accent4>
      <a:accent5>
        <a:srgbClr val="009DD9"/>
      </a:accent5>
      <a:accent6>
        <a:srgbClr val="F49100"/>
      </a:accent6>
      <a:hlink>
        <a:srgbClr val="C764EE"/>
      </a:hlink>
      <a:folHlink>
        <a:srgbClr val="85DFD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3_Office 主题">
  <a:themeElements>
    <a:clrScheme name="446.16">
      <a:dk1>
        <a:srgbClr val="7F7F7F"/>
      </a:dk1>
      <a:lt1>
        <a:srgbClr val="FFFFFF"/>
      </a:lt1>
      <a:dk2>
        <a:srgbClr val="438AD7"/>
      </a:dk2>
      <a:lt2>
        <a:srgbClr val="DBEFF9"/>
      </a:lt2>
      <a:accent1>
        <a:srgbClr val="018BE9"/>
      </a:accent1>
      <a:accent2>
        <a:srgbClr val="FFC000"/>
      </a:accent2>
      <a:accent3>
        <a:srgbClr val="00B0F0"/>
      </a:accent3>
      <a:accent4>
        <a:srgbClr val="A5C249"/>
      </a:accent4>
      <a:accent5>
        <a:srgbClr val="009DD9"/>
      </a:accent5>
      <a:accent6>
        <a:srgbClr val="F49100"/>
      </a:accent6>
      <a:hlink>
        <a:srgbClr val="C764EE"/>
      </a:hlink>
      <a:folHlink>
        <a:srgbClr val="85DFD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6_Office 主题">
  <a:themeElements>
    <a:clrScheme name="446.16">
      <a:dk1>
        <a:srgbClr val="7F7F7F"/>
      </a:dk1>
      <a:lt1>
        <a:srgbClr val="FFFFFF"/>
      </a:lt1>
      <a:dk2>
        <a:srgbClr val="438AD7"/>
      </a:dk2>
      <a:lt2>
        <a:srgbClr val="DBEFF9"/>
      </a:lt2>
      <a:accent1>
        <a:srgbClr val="018BE9"/>
      </a:accent1>
      <a:accent2>
        <a:srgbClr val="FFC000"/>
      </a:accent2>
      <a:accent3>
        <a:srgbClr val="00B0F0"/>
      </a:accent3>
      <a:accent4>
        <a:srgbClr val="A5C249"/>
      </a:accent4>
      <a:accent5>
        <a:srgbClr val="009DD9"/>
      </a:accent5>
      <a:accent6>
        <a:srgbClr val="F49100"/>
      </a:accent6>
      <a:hlink>
        <a:srgbClr val="C764EE"/>
      </a:hlink>
      <a:folHlink>
        <a:srgbClr val="85DFD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7_Office 主题">
  <a:themeElements>
    <a:clrScheme name="446.16">
      <a:dk1>
        <a:srgbClr val="7F7F7F"/>
      </a:dk1>
      <a:lt1>
        <a:srgbClr val="FFFFFF"/>
      </a:lt1>
      <a:dk2>
        <a:srgbClr val="438AD7"/>
      </a:dk2>
      <a:lt2>
        <a:srgbClr val="DBEFF9"/>
      </a:lt2>
      <a:accent1>
        <a:srgbClr val="018BE9"/>
      </a:accent1>
      <a:accent2>
        <a:srgbClr val="FFC000"/>
      </a:accent2>
      <a:accent3>
        <a:srgbClr val="00B0F0"/>
      </a:accent3>
      <a:accent4>
        <a:srgbClr val="A5C249"/>
      </a:accent4>
      <a:accent5>
        <a:srgbClr val="009DD9"/>
      </a:accent5>
      <a:accent6>
        <a:srgbClr val="F49100"/>
      </a:accent6>
      <a:hlink>
        <a:srgbClr val="C764EE"/>
      </a:hlink>
      <a:folHlink>
        <a:srgbClr val="85DFD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11_Office 主题">
  <a:themeElements>
    <a:clrScheme name="446.16">
      <a:dk1>
        <a:srgbClr val="7F7F7F"/>
      </a:dk1>
      <a:lt1>
        <a:srgbClr val="FFFFFF"/>
      </a:lt1>
      <a:dk2>
        <a:srgbClr val="438AD7"/>
      </a:dk2>
      <a:lt2>
        <a:srgbClr val="DBEFF9"/>
      </a:lt2>
      <a:accent1>
        <a:srgbClr val="018BE9"/>
      </a:accent1>
      <a:accent2>
        <a:srgbClr val="FFC000"/>
      </a:accent2>
      <a:accent3>
        <a:srgbClr val="00B0F0"/>
      </a:accent3>
      <a:accent4>
        <a:srgbClr val="A5C249"/>
      </a:accent4>
      <a:accent5>
        <a:srgbClr val="009DD9"/>
      </a:accent5>
      <a:accent6>
        <a:srgbClr val="F49100"/>
      </a:accent6>
      <a:hlink>
        <a:srgbClr val="C764EE"/>
      </a:hlink>
      <a:folHlink>
        <a:srgbClr val="85DFD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8_Office 主题">
  <a:themeElements>
    <a:clrScheme name="446.16">
      <a:dk1>
        <a:srgbClr val="7F7F7F"/>
      </a:dk1>
      <a:lt1>
        <a:srgbClr val="FFFFFF"/>
      </a:lt1>
      <a:dk2>
        <a:srgbClr val="438AD7"/>
      </a:dk2>
      <a:lt2>
        <a:srgbClr val="DBEFF9"/>
      </a:lt2>
      <a:accent1>
        <a:srgbClr val="018BE9"/>
      </a:accent1>
      <a:accent2>
        <a:srgbClr val="FFC000"/>
      </a:accent2>
      <a:accent3>
        <a:srgbClr val="00B0F0"/>
      </a:accent3>
      <a:accent4>
        <a:srgbClr val="A5C249"/>
      </a:accent4>
      <a:accent5>
        <a:srgbClr val="009DD9"/>
      </a:accent5>
      <a:accent6>
        <a:srgbClr val="F49100"/>
      </a:accent6>
      <a:hlink>
        <a:srgbClr val="C764EE"/>
      </a:hlink>
      <a:folHlink>
        <a:srgbClr val="85DFD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1723</Words>
  <Application>WPS 演示</Application>
  <PresentationFormat>宽屏</PresentationFormat>
  <Paragraphs>171</Paragraphs>
  <Slides>19</Slides>
  <Notes>0</Notes>
  <HiddenSlides>0</HiddenSlides>
  <MMClips>0</MMClips>
  <ScaleCrop>false</ScaleCrop>
  <HeadingPairs>
    <vt:vector size="6" baseType="variant">
      <vt:variant>
        <vt:lpstr>已用的字体</vt:lpstr>
      </vt:variant>
      <vt:variant>
        <vt:i4>12</vt:i4>
      </vt:variant>
      <vt:variant>
        <vt:lpstr>主题</vt:lpstr>
      </vt:variant>
      <vt:variant>
        <vt:i4>17</vt:i4>
      </vt:variant>
      <vt:variant>
        <vt:lpstr>幻灯片标题</vt:lpstr>
      </vt:variant>
      <vt:variant>
        <vt:i4>19</vt:i4>
      </vt:variant>
    </vt:vector>
  </HeadingPairs>
  <TitlesOfParts>
    <vt:vector size="48" baseType="lpstr">
      <vt:lpstr>Arial</vt:lpstr>
      <vt:lpstr>宋体</vt:lpstr>
      <vt:lpstr>Wingdings</vt:lpstr>
      <vt:lpstr>微软雅黑</vt:lpstr>
      <vt:lpstr>楷体</vt:lpstr>
      <vt:lpstr>Montserrat Light</vt:lpstr>
      <vt:lpstr>华文中宋</vt:lpstr>
      <vt:lpstr>Times New Roman</vt:lpstr>
      <vt:lpstr>Arial Unicode MS</vt:lpstr>
      <vt:lpstr>Calibri</vt:lpstr>
      <vt:lpstr>黑体</vt:lpstr>
      <vt:lpstr>Segoe Print</vt:lpstr>
      <vt:lpstr>1_Office 主题</vt:lpstr>
      <vt:lpstr>4_Office 主题</vt:lpstr>
      <vt:lpstr>5_Office 主题</vt:lpstr>
      <vt:lpstr>2_Office 主题</vt:lpstr>
      <vt:lpstr>3_Office 主题</vt:lpstr>
      <vt:lpstr>6_Office 主题</vt:lpstr>
      <vt:lpstr>7_Office 主题</vt:lpstr>
      <vt:lpstr>11_Office 主题</vt:lpstr>
      <vt:lpstr>8_Office 主题</vt:lpstr>
      <vt:lpstr>9_Office 主题</vt:lpstr>
      <vt:lpstr>10_Office 主题</vt:lpstr>
      <vt:lpstr>13_Office 主题</vt:lpstr>
      <vt:lpstr>14_Office 主题</vt:lpstr>
      <vt:lpstr>15_Office 主题</vt:lpstr>
      <vt:lpstr>16_Office 主题</vt:lpstr>
      <vt:lpstr>17_Office 主题</vt:lpstr>
      <vt:lpstr>12_Office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22915</dc:creator>
  <cp:lastModifiedBy>默默</cp:lastModifiedBy>
  <cp:revision>36</cp:revision>
  <dcterms:created xsi:type="dcterms:W3CDTF">2017-11-28T04:11:00Z</dcterms:created>
  <dcterms:modified xsi:type="dcterms:W3CDTF">2022-03-26T14:22:37Z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2052-11.1.0.11365</vt:lpwstr>
  </property>
  <property fmtid="{D5CDD505-2E9C-101B-9397-08002B2CF9AE}" pid="3" name="ICV">
    <vt:lpwstr>6C61D4DAB9E14DE9BD06A6EE2DB59E24</vt:lpwstr>
  </property>
</Properties>
</file>

<file path=docProps/thumbnail.jpeg>
</file>